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</p:sldIdLst>
  <p:sldSz cx="4319588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0060"/>
    <a:srgbClr val="F2F2F2"/>
    <a:srgbClr val="E4E4E4"/>
    <a:srgbClr val="333333"/>
    <a:srgbClr val="FEFAF4"/>
    <a:srgbClr val="FCEEDC"/>
    <a:srgbClr val="F9DEBD"/>
    <a:srgbClr val="E98A15"/>
    <a:srgbClr val="2C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9AE92-A9A4-4095-BCF4-EE3D034EBD6D}" v="72" dt="2025-07-04T23:56:35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357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24B9AE92-A9A4-4095-BCF4-EE3D034EBD6D}"/>
    <pc:docChg chg="undo custSel addSld delSld modSld">
      <pc:chgData name="Fatima Pillosu" userId="a6295d4dc9e22643" providerId="LiveId" clId="{24B9AE92-A9A4-4095-BCF4-EE3D034EBD6D}" dt="2025-07-05T00:33:51.689" v="1331" actId="732"/>
      <pc:docMkLst>
        <pc:docMk/>
      </pc:docMkLst>
      <pc:sldChg chg="addSp delSp modSp mod">
        <pc:chgData name="Fatima Pillosu" userId="a6295d4dc9e22643" providerId="LiveId" clId="{24B9AE92-A9A4-4095-BCF4-EE3D034EBD6D}" dt="2025-07-05T00:33:51.689" v="1331" actId="732"/>
        <pc:sldMkLst>
          <pc:docMk/>
          <pc:sldMk cId="2517527664" sldId="257"/>
        </pc:sldMkLst>
        <pc:spChg chg="add mod">
          <ac:chgData name="Fatima Pillosu" userId="a6295d4dc9e22643" providerId="LiveId" clId="{24B9AE92-A9A4-4095-BCF4-EE3D034EBD6D}" dt="2025-07-04T21:17:35.452" v="1038" actId="20577"/>
          <ac:spMkLst>
            <pc:docMk/>
            <pc:sldMk cId="2517527664" sldId="257"/>
            <ac:spMk id="2" creationId="{7CA80247-944D-A79D-DD75-278A2FC157C4}"/>
          </ac:spMkLst>
        </pc:spChg>
        <pc:spChg chg="add mo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3" creationId="{E4473764-DC01-39F2-E0E1-7D860A3DB86E}"/>
          </ac:spMkLst>
        </pc:spChg>
        <pc:spChg chg="add mo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4" creationId="{CB98C17D-E332-3D1A-3C6B-DECB619E09DE}"/>
          </ac:spMkLst>
        </pc:spChg>
        <pc:spChg chg="add mo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5" creationId="{4502D28A-E881-BDC9-AA57-36ED7A0F166C}"/>
          </ac:spMkLst>
        </pc:spChg>
        <pc:spChg chg="add mo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6" creationId="{EF9E77C6-E200-60B0-DC59-D7377C85B378}"/>
          </ac:spMkLst>
        </pc:spChg>
        <pc:spChg chg="add mo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7" creationId="{340973BB-231D-A83E-2BE3-A5A626F89730}"/>
          </ac:spMkLst>
        </pc:spChg>
        <pc:spChg chg="add mo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8" creationId="{D393B3F9-2851-0907-0CDD-2F28C8A84419}"/>
          </ac:spMkLst>
        </pc:spChg>
        <pc:spChg chg="add mod">
          <ac:chgData name="Fatima Pillosu" userId="a6295d4dc9e22643" providerId="LiveId" clId="{24B9AE92-A9A4-4095-BCF4-EE3D034EBD6D}" dt="2025-07-04T23:58:08.804" v="1263" actId="1035"/>
          <ac:spMkLst>
            <pc:docMk/>
            <pc:sldMk cId="2517527664" sldId="257"/>
            <ac:spMk id="9" creationId="{D4218213-73AC-9C63-858A-127D2614CC4C}"/>
          </ac:spMkLst>
        </pc:spChg>
        <pc:spChg chg="add mod">
          <ac:chgData name="Fatima Pillosu" userId="a6295d4dc9e22643" providerId="LiveId" clId="{24B9AE92-A9A4-4095-BCF4-EE3D034EBD6D}" dt="2025-07-04T23:57:25.097" v="1230" actId="12789"/>
          <ac:spMkLst>
            <pc:docMk/>
            <pc:sldMk cId="2517527664" sldId="257"/>
            <ac:spMk id="10" creationId="{0232C9F6-DED8-72AD-A160-539836C0ABBB}"/>
          </ac:spMkLst>
        </pc:spChg>
        <pc:spChg chg="add mod">
          <ac:chgData name="Fatima Pillosu" userId="a6295d4dc9e22643" providerId="LiveId" clId="{24B9AE92-A9A4-4095-BCF4-EE3D034EBD6D}" dt="2025-07-04T23:56:21.260" v="1213" actId="1035"/>
          <ac:spMkLst>
            <pc:docMk/>
            <pc:sldMk cId="2517527664" sldId="257"/>
            <ac:spMk id="11" creationId="{8F9C89D2-46DF-441F-1653-42D88E53992A}"/>
          </ac:spMkLst>
        </pc:spChg>
        <pc:spChg chg="add mod">
          <ac:chgData name="Fatima Pillosu" userId="a6295d4dc9e22643" providerId="LiveId" clId="{24B9AE92-A9A4-4095-BCF4-EE3D034EBD6D}" dt="2025-07-04T23:55:59.323" v="1206" actId="1035"/>
          <ac:spMkLst>
            <pc:docMk/>
            <pc:sldMk cId="2517527664" sldId="257"/>
            <ac:spMk id="12" creationId="{58FCB103-8F7B-7D5C-DC04-2CF9AB57BF48}"/>
          </ac:spMkLst>
        </pc:spChg>
        <pc:spChg chg="add mod">
          <ac:chgData name="Fatima Pillosu" userId="a6295d4dc9e22643" providerId="LiveId" clId="{24B9AE92-A9A4-4095-BCF4-EE3D034EBD6D}" dt="2025-07-04T23:53:28.165" v="1117" actId="12789"/>
          <ac:spMkLst>
            <pc:docMk/>
            <pc:sldMk cId="2517527664" sldId="257"/>
            <ac:spMk id="13" creationId="{48234934-E6E5-8FC5-91AD-B32F880DA6FD}"/>
          </ac:spMkLst>
        </pc:spChg>
        <pc:spChg chg="add mod">
          <ac:chgData name="Fatima Pillosu" userId="a6295d4dc9e22643" providerId="LiveId" clId="{24B9AE92-A9A4-4095-BCF4-EE3D034EBD6D}" dt="2025-07-04T23:54:26.635" v="1182" actId="1036"/>
          <ac:spMkLst>
            <pc:docMk/>
            <pc:sldMk cId="2517527664" sldId="257"/>
            <ac:spMk id="14" creationId="{C2EA061E-F2E2-3076-1A84-77B170092055}"/>
          </ac:spMkLst>
        </pc:spChg>
        <pc:spChg chg="add mod">
          <ac:chgData name="Fatima Pillosu" userId="a6295d4dc9e22643" providerId="LiveId" clId="{24B9AE92-A9A4-4095-BCF4-EE3D034EBD6D}" dt="2025-07-04T23:59:37.987" v="1324" actId="1038"/>
          <ac:spMkLst>
            <pc:docMk/>
            <pc:sldMk cId="2517527664" sldId="257"/>
            <ac:spMk id="15" creationId="{1A42A960-C33F-5950-8735-57CABF40D744}"/>
          </ac:spMkLst>
        </pc:spChg>
        <pc:spChg chg="add mod">
          <ac:chgData name="Fatima Pillosu" userId="a6295d4dc9e22643" providerId="LiveId" clId="{24B9AE92-A9A4-4095-BCF4-EE3D034EBD6D}" dt="2025-07-04T23:59:37.987" v="1324" actId="1038"/>
          <ac:spMkLst>
            <pc:docMk/>
            <pc:sldMk cId="2517527664" sldId="257"/>
            <ac:spMk id="17" creationId="{592AE5D5-828C-EDFB-820C-9089B1CD1FB9}"/>
          </ac:spMkLst>
        </pc:spChg>
        <pc:spChg chg="add mod">
          <ac:chgData name="Fatima Pillosu" userId="a6295d4dc9e22643" providerId="LiveId" clId="{24B9AE92-A9A4-4095-BCF4-EE3D034EBD6D}" dt="2025-07-04T23:59:37.987" v="1324" actId="1038"/>
          <ac:spMkLst>
            <pc:docMk/>
            <pc:sldMk cId="2517527664" sldId="257"/>
            <ac:spMk id="18" creationId="{EDE864FD-E943-991A-46FA-1C3FD35BE41D}"/>
          </ac:spMkLst>
        </pc:spChg>
        <pc:spChg chg="add mod">
          <ac:chgData name="Fatima Pillosu" userId="a6295d4dc9e22643" providerId="LiveId" clId="{24B9AE92-A9A4-4095-BCF4-EE3D034EBD6D}" dt="2025-07-04T23:59:37.987" v="1324" actId="1038"/>
          <ac:spMkLst>
            <pc:docMk/>
            <pc:sldMk cId="2517527664" sldId="257"/>
            <ac:spMk id="19" creationId="{CCB71365-5C25-5C6A-54C8-0FC344D181F1}"/>
          </ac:spMkLst>
        </pc:spChg>
        <pc:spChg chg="add mod">
          <ac:chgData name="Fatima Pillosu" userId="a6295d4dc9e22643" providerId="LiveId" clId="{24B9AE92-A9A4-4095-BCF4-EE3D034EBD6D}" dt="2025-07-04T23:59:37.987" v="1324" actId="1038"/>
          <ac:spMkLst>
            <pc:docMk/>
            <pc:sldMk cId="2517527664" sldId="257"/>
            <ac:spMk id="20" creationId="{88BB8DFA-CBEA-4C69-8252-9C7AE4D11183}"/>
          </ac:spMkLst>
        </pc:spChg>
        <pc:spChg chg="add mod">
          <ac:chgData name="Fatima Pillosu" userId="a6295d4dc9e22643" providerId="LiveId" clId="{24B9AE92-A9A4-4095-BCF4-EE3D034EBD6D}" dt="2025-07-04T23:59:37.987" v="1324" actId="1038"/>
          <ac:spMkLst>
            <pc:docMk/>
            <pc:sldMk cId="2517527664" sldId="257"/>
            <ac:spMk id="21" creationId="{03141475-2AB4-D7D2-347D-2CDE4C8BE36A}"/>
          </ac:spMkLst>
        </pc:spChg>
        <pc:spChg chg="add mod">
          <ac:chgData name="Fatima Pillosu" userId="a6295d4dc9e22643" providerId="LiveId" clId="{24B9AE92-A9A4-4095-BCF4-EE3D034EBD6D}" dt="2025-07-04T23:56:41.704" v="1221" actId="1036"/>
          <ac:spMkLst>
            <pc:docMk/>
            <pc:sldMk cId="2517527664" sldId="257"/>
            <ac:spMk id="22" creationId="{204B7D87-D547-0A51-58DF-61B4E3D9E865}"/>
          </ac:spMkLst>
        </pc:spChg>
        <pc:spChg chg="add del mod">
          <ac:chgData name="Fatima Pillosu" userId="a6295d4dc9e22643" providerId="LiveId" clId="{24B9AE92-A9A4-4095-BCF4-EE3D034EBD6D}" dt="2025-07-04T20:02:07.542" v="94" actId="478"/>
          <ac:spMkLst>
            <pc:docMk/>
            <pc:sldMk cId="2517527664" sldId="257"/>
            <ac:spMk id="23" creationId="{AB2748B1-A531-B0E1-5FDB-F3D84FF03C8C}"/>
          </ac:spMkLst>
        </pc:spChg>
        <pc:spChg chg="add mod">
          <ac:chgData name="Fatima Pillosu" userId="a6295d4dc9e22643" providerId="LiveId" clId="{24B9AE92-A9A4-4095-BCF4-EE3D034EBD6D}" dt="2025-07-04T23:59:37.987" v="1324" actId="1038"/>
          <ac:spMkLst>
            <pc:docMk/>
            <pc:sldMk cId="2517527664" sldId="257"/>
            <ac:spMk id="24" creationId="{AC7DE15F-B871-6761-9A9D-5B787AD99C89}"/>
          </ac:spMkLst>
        </pc:spChg>
        <pc:spChg chg="add mod or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63" creationId="{9A81B02D-E6FF-BA50-6AB9-3CB70971C58B}"/>
          </ac:spMkLst>
        </pc:spChg>
        <pc:spChg chg="add mod ord">
          <ac:chgData name="Fatima Pillosu" userId="a6295d4dc9e22643" providerId="LiveId" clId="{24B9AE92-A9A4-4095-BCF4-EE3D034EBD6D}" dt="2025-07-05T00:33:11.412" v="1328" actId="1036"/>
          <ac:spMkLst>
            <pc:docMk/>
            <pc:sldMk cId="2517527664" sldId="257"/>
            <ac:spMk id="65" creationId="{7759FCF0-A088-4365-A707-420A8A4F3CB8}"/>
          </ac:spMkLst>
        </pc:spChg>
        <pc:spChg chg="add mod ord">
          <ac:chgData name="Fatima Pillosu" userId="a6295d4dc9e22643" providerId="LiveId" clId="{24B9AE92-A9A4-4095-BCF4-EE3D034EBD6D}" dt="2025-07-04T23:58:31.473" v="1301" actId="1035"/>
          <ac:spMkLst>
            <pc:docMk/>
            <pc:sldMk cId="2517527664" sldId="257"/>
            <ac:spMk id="67" creationId="{671305C2-FCBD-37DB-4CB5-230F48F94CD3}"/>
          </ac:spMkLst>
        </pc:spChg>
        <pc:spChg chg="add mod ord">
          <ac:chgData name="Fatima Pillosu" userId="a6295d4dc9e22643" providerId="LiveId" clId="{24B9AE92-A9A4-4095-BCF4-EE3D034EBD6D}" dt="2025-07-04T23:57:43.471" v="1252" actId="1036"/>
          <ac:spMkLst>
            <pc:docMk/>
            <pc:sldMk cId="2517527664" sldId="257"/>
            <ac:spMk id="69" creationId="{11AD914C-7720-549A-E250-58DED5410A4E}"/>
          </ac:spMkLst>
        </pc:spChg>
        <pc:spChg chg="add del mod ord">
          <ac:chgData name="Fatima Pillosu" userId="a6295d4dc9e22643" providerId="LiveId" clId="{24B9AE92-A9A4-4095-BCF4-EE3D034EBD6D}" dt="2025-07-04T20:45:51.819" v="614" actId="478"/>
          <ac:spMkLst>
            <pc:docMk/>
            <pc:sldMk cId="2517527664" sldId="257"/>
            <ac:spMk id="71" creationId="{1DDD164B-F29B-D203-4488-4E514F86B298}"/>
          </ac:spMkLst>
        </pc:spChg>
        <pc:spChg chg="add del mod ord">
          <ac:chgData name="Fatima Pillosu" userId="a6295d4dc9e22643" providerId="LiveId" clId="{24B9AE92-A9A4-4095-BCF4-EE3D034EBD6D}" dt="2025-07-04T20:46:32.511" v="628" actId="478"/>
          <ac:spMkLst>
            <pc:docMk/>
            <pc:sldMk cId="2517527664" sldId="257"/>
            <ac:spMk id="72" creationId="{2FCC6EED-D4BF-F7B6-4D76-A6363FD8458F}"/>
          </ac:spMkLst>
        </pc:spChg>
        <pc:spChg chg="add mod ord">
          <ac:chgData name="Fatima Pillosu" userId="a6295d4dc9e22643" providerId="LiveId" clId="{24B9AE92-A9A4-4095-BCF4-EE3D034EBD6D}" dt="2025-07-04T23:54:41.748" v="1189" actId="1036"/>
          <ac:spMkLst>
            <pc:docMk/>
            <pc:sldMk cId="2517527664" sldId="257"/>
            <ac:spMk id="73" creationId="{2E433A89-43C0-4984-BEB0-19AE99E929FD}"/>
          </ac:spMkLst>
        </pc:spChg>
        <pc:spChg chg="add mod">
          <ac:chgData name="Fatima Pillosu" userId="a6295d4dc9e22643" providerId="LiveId" clId="{24B9AE92-A9A4-4095-BCF4-EE3D034EBD6D}" dt="2025-07-04T23:58:28.225" v="1299" actId="1036"/>
          <ac:spMkLst>
            <pc:docMk/>
            <pc:sldMk cId="2517527664" sldId="257"/>
            <ac:spMk id="74" creationId="{FC2A37EE-4179-8773-EECA-9FF4E0D55861}"/>
          </ac:spMkLst>
        </pc:spChg>
        <pc:spChg chg="add mod">
          <ac:chgData name="Fatima Pillosu" userId="a6295d4dc9e22643" providerId="LiveId" clId="{24B9AE92-A9A4-4095-BCF4-EE3D034EBD6D}" dt="2025-07-04T23:58:28.225" v="1299" actId="1036"/>
          <ac:spMkLst>
            <pc:docMk/>
            <pc:sldMk cId="2517527664" sldId="257"/>
            <ac:spMk id="75" creationId="{F259527B-5C0F-AF11-93C1-6AC15E479CF1}"/>
          </ac:spMkLst>
        </pc:spChg>
        <pc:spChg chg="add mod">
          <ac:chgData name="Fatima Pillosu" userId="a6295d4dc9e22643" providerId="LiveId" clId="{24B9AE92-A9A4-4095-BCF4-EE3D034EBD6D}" dt="2025-07-04T23:58:28.225" v="1299" actId="1036"/>
          <ac:spMkLst>
            <pc:docMk/>
            <pc:sldMk cId="2517527664" sldId="257"/>
            <ac:spMk id="76" creationId="{09CDFA7A-64F4-A4E2-D311-D90F70FB0CB6}"/>
          </ac:spMkLst>
        </pc:spChg>
        <pc:spChg chg="add mod">
          <ac:chgData name="Fatima Pillosu" userId="a6295d4dc9e22643" providerId="LiveId" clId="{24B9AE92-A9A4-4095-BCF4-EE3D034EBD6D}" dt="2025-07-04T23:57:33.352" v="1236" actId="1036"/>
          <ac:spMkLst>
            <pc:docMk/>
            <pc:sldMk cId="2517527664" sldId="257"/>
            <ac:spMk id="77" creationId="{33022537-2611-4783-9485-63C6A5D2EF29}"/>
          </ac:spMkLst>
        </pc:spChg>
        <pc:spChg chg="add mod">
          <ac:chgData name="Fatima Pillosu" userId="a6295d4dc9e22643" providerId="LiveId" clId="{24B9AE92-A9A4-4095-BCF4-EE3D034EBD6D}" dt="2025-07-04T23:57:38.747" v="1241" actId="1036"/>
          <ac:spMkLst>
            <pc:docMk/>
            <pc:sldMk cId="2517527664" sldId="257"/>
            <ac:spMk id="78" creationId="{6FE80ACD-2628-5292-906C-ED2CE16BD2F1}"/>
          </ac:spMkLst>
        </pc:spChg>
        <pc:spChg chg="add mod">
          <ac:chgData name="Fatima Pillosu" userId="a6295d4dc9e22643" providerId="LiveId" clId="{24B9AE92-A9A4-4095-BCF4-EE3D034EBD6D}" dt="2025-07-04T23:57:33.352" v="1236" actId="1036"/>
          <ac:spMkLst>
            <pc:docMk/>
            <pc:sldMk cId="2517527664" sldId="257"/>
            <ac:spMk id="79" creationId="{7858CCFC-9FFB-3539-527A-8FA788D7717B}"/>
          </ac:spMkLst>
        </pc:spChg>
        <pc:spChg chg="add mod">
          <ac:chgData name="Fatima Pillosu" userId="a6295d4dc9e22643" providerId="LiveId" clId="{24B9AE92-A9A4-4095-BCF4-EE3D034EBD6D}" dt="2025-07-04T23:56:31.859" v="1218" actId="1035"/>
          <ac:spMkLst>
            <pc:docMk/>
            <pc:sldMk cId="2517527664" sldId="257"/>
            <ac:spMk id="80" creationId="{130DB7DF-0167-BC69-775A-12EBB397F252}"/>
          </ac:spMkLst>
        </pc:spChg>
        <pc:spChg chg="add mod">
          <ac:chgData name="Fatima Pillosu" userId="a6295d4dc9e22643" providerId="LiveId" clId="{24B9AE92-A9A4-4095-BCF4-EE3D034EBD6D}" dt="2025-07-04T23:55:59.323" v="1206" actId="1035"/>
          <ac:spMkLst>
            <pc:docMk/>
            <pc:sldMk cId="2517527664" sldId="257"/>
            <ac:spMk id="81" creationId="{6333AF5D-5FC6-3334-754F-042821EC8AA8}"/>
          </ac:spMkLst>
        </pc:spChg>
        <pc:spChg chg="add mod">
          <ac:chgData name="Fatima Pillosu" userId="a6295d4dc9e22643" providerId="LiveId" clId="{24B9AE92-A9A4-4095-BCF4-EE3D034EBD6D}" dt="2025-07-04T23:55:59.323" v="1206" actId="1035"/>
          <ac:spMkLst>
            <pc:docMk/>
            <pc:sldMk cId="2517527664" sldId="257"/>
            <ac:spMk id="82" creationId="{D6530FCD-A9BC-68BB-85FD-11A016C952EE}"/>
          </ac:spMkLst>
        </pc:spChg>
        <pc:spChg chg="add mod">
          <ac:chgData name="Fatima Pillosu" userId="a6295d4dc9e22643" providerId="LiveId" clId="{24B9AE92-A9A4-4095-BCF4-EE3D034EBD6D}" dt="2025-07-04T23:55:59.323" v="1206" actId="1035"/>
          <ac:spMkLst>
            <pc:docMk/>
            <pc:sldMk cId="2517527664" sldId="257"/>
            <ac:spMk id="83" creationId="{9D4ACCB5-28A8-AC8D-7449-2416970B3F18}"/>
          </ac:spMkLst>
        </pc:spChg>
        <pc:spChg chg="add mod">
          <ac:chgData name="Fatima Pillosu" userId="a6295d4dc9e22643" providerId="LiveId" clId="{24B9AE92-A9A4-4095-BCF4-EE3D034EBD6D}" dt="2025-07-04T23:53:41.102" v="1156" actId="1036"/>
          <ac:spMkLst>
            <pc:docMk/>
            <pc:sldMk cId="2517527664" sldId="257"/>
            <ac:spMk id="84" creationId="{CB0B480A-3232-431A-52D1-C40D7187B0AF}"/>
          </ac:spMkLst>
        </pc:spChg>
        <pc:spChg chg="add mod">
          <ac:chgData name="Fatima Pillosu" userId="a6295d4dc9e22643" providerId="LiveId" clId="{24B9AE92-A9A4-4095-BCF4-EE3D034EBD6D}" dt="2025-07-04T23:53:41.102" v="1156" actId="1036"/>
          <ac:spMkLst>
            <pc:docMk/>
            <pc:sldMk cId="2517527664" sldId="257"/>
            <ac:spMk id="85" creationId="{84D5B9D5-66ED-3EFB-3406-179079CB72D9}"/>
          </ac:spMkLst>
        </pc:spChg>
        <pc:spChg chg="add mod">
          <ac:chgData name="Fatima Pillosu" userId="a6295d4dc9e22643" providerId="LiveId" clId="{24B9AE92-A9A4-4095-BCF4-EE3D034EBD6D}" dt="2025-07-04T23:53:41.102" v="1156" actId="1036"/>
          <ac:spMkLst>
            <pc:docMk/>
            <pc:sldMk cId="2517527664" sldId="257"/>
            <ac:spMk id="86" creationId="{4DBB1952-EC3D-F31C-2939-45E76E25866E}"/>
          </ac:spMkLst>
        </pc:spChg>
        <pc:spChg chg="add mod">
          <ac:chgData name="Fatima Pillosu" userId="a6295d4dc9e22643" providerId="LiveId" clId="{24B9AE92-A9A4-4095-BCF4-EE3D034EBD6D}" dt="2025-07-04T23:53:50.177" v="1163" actId="1036"/>
          <ac:spMkLst>
            <pc:docMk/>
            <pc:sldMk cId="2517527664" sldId="257"/>
            <ac:spMk id="87" creationId="{7A798DBF-0357-D76F-93DF-5A61C76144C5}"/>
          </ac:spMkLst>
        </pc:spChg>
        <pc:spChg chg="add mod">
          <ac:chgData name="Fatima Pillosu" userId="a6295d4dc9e22643" providerId="LiveId" clId="{24B9AE92-A9A4-4095-BCF4-EE3D034EBD6D}" dt="2025-07-04T23:54:54.277" v="1191" actId="1036"/>
          <ac:spMkLst>
            <pc:docMk/>
            <pc:sldMk cId="2517527664" sldId="257"/>
            <ac:spMk id="88" creationId="{C483CEEA-18C9-93AD-F3FC-41805E2806BB}"/>
          </ac:spMkLst>
        </pc:spChg>
        <pc:spChg chg="add mod">
          <ac:chgData name="Fatima Pillosu" userId="a6295d4dc9e22643" providerId="LiveId" clId="{24B9AE92-A9A4-4095-BCF4-EE3D034EBD6D}" dt="2025-07-04T23:54:49.616" v="1190" actId="1036"/>
          <ac:spMkLst>
            <pc:docMk/>
            <pc:sldMk cId="2517527664" sldId="257"/>
            <ac:spMk id="89" creationId="{51A48BC4-6E7B-23A5-D744-47F954C1A206}"/>
          </ac:spMkLst>
        </pc:spChg>
        <pc:spChg chg="add mod">
          <ac:chgData name="Fatima Pillosu" userId="a6295d4dc9e22643" providerId="LiveId" clId="{24B9AE92-A9A4-4095-BCF4-EE3D034EBD6D}" dt="2025-07-04T23:54:54.277" v="1191" actId="1036"/>
          <ac:spMkLst>
            <pc:docMk/>
            <pc:sldMk cId="2517527664" sldId="257"/>
            <ac:spMk id="90" creationId="{88353C98-9722-B323-3D3B-74C07F665DA6}"/>
          </ac:spMkLst>
        </pc:spChg>
        <pc:spChg chg="add mo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91" creationId="{E49FAE4A-1F0E-4E9F-4F9C-1CA58CB152BA}"/>
          </ac:spMkLst>
        </pc:spChg>
        <pc:spChg chg="add mo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92" creationId="{F5AB99D2-C793-0505-FC29-FBE74637D7EC}"/>
          </ac:spMkLst>
        </pc:spChg>
        <pc:spChg chg="add mod">
          <ac:chgData name="Fatima Pillosu" userId="a6295d4dc9e22643" providerId="LiveId" clId="{24B9AE92-A9A4-4095-BCF4-EE3D034EBD6D}" dt="2025-07-04T23:59:01.543" v="1312" actId="1036"/>
          <ac:spMkLst>
            <pc:docMk/>
            <pc:sldMk cId="2517527664" sldId="257"/>
            <ac:spMk id="93" creationId="{D30E9B19-F020-D6B3-44C6-20B22393D24E}"/>
          </ac:spMkLst>
        </pc:spChg>
        <pc:spChg chg="add del mod">
          <ac:chgData name="Fatima Pillosu" userId="a6295d4dc9e22643" providerId="LiveId" clId="{24B9AE92-A9A4-4095-BCF4-EE3D034EBD6D}" dt="2025-07-04T20:54:28.720" v="771" actId="478"/>
          <ac:spMkLst>
            <pc:docMk/>
            <pc:sldMk cId="2517527664" sldId="257"/>
            <ac:spMk id="94" creationId="{87D3318F-7F9F-C73A-761E-D501F12FA540}"/>
          </ac:spMkLst>
        </pc:spChg>
        <pc:spChg chg="del mod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31" creationId="{7CA80247-944D-A79D-DD75-278A2FC157C4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56" creationId="{E4473764-DC01-39F2-E0E1-7D860A3DB86E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57" creationId="{CB98C17D-E332-3D1A-3C6B-DECB619E09DE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58" creationId="{4502D28A-E881-BDC9-AA57-36ED7A0F166C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59" creationId="{EF9E77C6-E200-60B0-DC59-D7377C85B378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60" creationId="{340973BB-231D-A83E-2BE3-A5A626F89730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61" creationId="{D393B3F9-2851-0907-0CDD-2F28C8A84419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362" creationId="{77AA6600-A311-6747-486C-2F0427F36C2A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363" creationId="{7E7A4206-0CA1-EF23-6DE2-A8F42E5AFE26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364" creationId="{D3CDDFDC-6F32-7052-C09C-28FB27E3D05D}"/>
          </ac:spMkLst>
        </pc:spChg>
        <pc:spChg chg="del">
          <ac:chgData name="Fatima Pillosu" userId="a6295d4dc9e22643" providerId="LiveId" clId="{24B9AE92-A9A4-4095-BCF4-EE3D034EBD6D}" dt="2025-07-04T10:19:52.306" v="2" actId="478"/>
          <ac:spMkLst>
            <pc:docMk/>
            <pc:sldMk cId="2517527664" sldId="257"/>
            <ac:spMk id="365" creationId="{157F01F5-1B5D-545F-5C5B-578FE1848C46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366" creationId="{E98819EC-78A9-AF30-C669-959D7A55D9E2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367" creationId="{B519B191-0BB4-0C6B-F303-665FA81703C3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368" creationId="{BFA3E10E-514F-49E4-7E68-9A74F27883FA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369" creationId="{042046FA-71CE-6C05-9584-94D28AA37D14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370" creationId="{BFA72CEF-B959-F52A-CA7F-6B2941FCF11C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371" creationId="{D2DB9753-AA16-3FF4-D221-904E9E64E19D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72" creationId="{11D412D0-D32B-37D6-EB35-12244C1AF312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73" creationId="{09E08458-4CD0-9C62-75FE-B291614C3348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74" creationId="{32D18035-D94C-225C-8ED1-F12DA2152723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75" creationId="{3865E640-7B79-DE4B-B98D-C9D03549C4BB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76" creationId="{D8BAB371-4042-CC17-590B-913F31CD30F9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77" creationId="{D4218213-73AC-9C63-858A-127D2614CC4C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78" creationId="{0232C9F6-DED8-72AD-A160-539836C0ABBB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79" creationId="{8F9C89D2-46DF-441F-1653-42D88E53992A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80" creationId="{58FCB103-8F7B-7D5C-DC04-2CF9AB57BF48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81" creationId="{48234934-E6E5-8FC5-91AD-B32F880DA6FD}"/>
          </ac:spMkLst>
        </pc:spChg>
        <pc:spChg chg="del">
          <ac:chgData name="Fatima Pillosu" userId="a6295d4dc9e22643" providerId="LiveId" clId="{24B9AE92-A9A4-4095-BCF4-EE3D034EBD6D}" dt="2025-07-04T19:58:21.901" v="21" actId="21"/>
          <ac:spMkLst>
            <pc:docMk/>
            <pc:sldMk cId="2517527664" sldId="257"/>
            <ac:spMk id="382" creationId="{C2EA061E-F2E2-3076-1A84-77B170092055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83" creationId="{D729BF9E-F6E6-3CA8-1729-999550E099AA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84" creationId="{CFC45517-7875-1E51-A0BD-F745FCB67458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85" creationId="{6B2CA8B2-0217-3F45-D4B7-3526C3D13CFF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86" creationId="{D75C4DDD-6466-30C7-5D5B-7EBA6D9F1F97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87" creationId="{85489A7E-62F6-99FA-CBD7-F904CE660D6F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88" creationId="{9A1CADED-B3E6-C229-309D-2EF7489FE612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89" creationId="{35478C91-FFEB-3D9A-272C-3497C9582022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0" creationId="{E89F8B2E-83C3-1562-8C7E-BD02E379FAE9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1" creationId="{2A65E082-D3DF-3349-A0AD-02476A4FED4F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2" creationId="{311F957C-FAF8-5B12-9D89-78E2CB9A4F3A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3" creationId="{1F30B023-1947-68D1-463F-8A2AD1A364FB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4" creationId="{0292281B-ACD3-DF76-097C-D1C478FA05ED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5" creationId="{291CBDBF-95DF-E03A-DD83-DBEFAC36F6C4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6" creationId="{7C09BD00-DEF2-F31A-396A-946E7541C534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7" creationId="{E0B38E7C-21DF-0268-8506-3AA3AC5EDC7D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8" creationId="{B8B80356-3DDD-FD92-DAC4-E162C0DED43C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399" creationId="{842D7D7A-15D3-E2E6-1D87-98308156BA2B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400" creationId="{C10FC526-668E-84C0-A6A5-CEE6F3CBBB29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401" creationId="{6024CEA6-E964-7890-26AF-7DFA1A4472EA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402" creationId="{C77B5054-5654-B72D-DDD3-0E1DCF9BF017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403" creationId="{470F0D35-41AB-17E4-36B7-49FD6275C408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404" creationId="{36085559-13E0-B427-DA6A-F2A691DC578F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405" creationId="{162CA148-705B-460E-E06A-92545B36FAB9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406" creationId="{F2DBC848-9474-A0EB-57B6-93C674DCE840}"/>
          </ac:spMkLst>
        </pc:spChg>
        <pc:spChg chg="del">
          <ac:chgData name="Fatima Pillosu" userId="a6295d4dc9e22643" providerId="LiveId" clId="{24B9AE92-A9A4-4095-BCF4-EE3D034EBD6D}" dt="2025-07-04T10:19:50.284" v="1" actId="478"/>
          <ac:spMkLst>
            <pc:docMk/>
            <pc:sldMk cId="2517527664" sldId="257"/>
            <ac:spMk id="407" creationId="{A162B17E-A05B-334B-D944-588BBAD6B421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08" creationId="{AA23A429-1B5D-60C1-7DF4-96020F52D9DF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09" creationId="{600487EC-C9E6-416C-9ECA-7E0ADC8F77F8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0" creationId="{8573051A-0674-66FE-B3C2-2F2F19FF3B71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1" creationId="{9D165168-6583-8135-7851-E117F375E831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2" creationId="{FB159131-CF1D-8264-5370-59677DB3254F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3" creationId="{BE5B5C70-C7FC-F547-F2D6-C3C9579DB022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4" creationId="{C20E701F-8984-CB97-3B67-EBAE78C9CD3A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5" creationId="{E335C523-A301-E645-AF6B-BABF008352D5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6" creationId="{0ECA3EA0-6A25-63E6-D89C-506869C75E08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7" creationId="{6D025929-4F7E-761F-526E-68325CD78D96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8" creationId="{B795A06A-1BDA-FB04-DCB3-885375F02D6A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19" creationId="{43E9C72A-EA2A-D9B1-A07F-8E9451C4669A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20" creationId="{0A516658-C0D0-0C3C-C99A-FE3B69937216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21" creationId="{D1A7A3BC-BAA8-6639-7F9E-4B40248A76C2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22" creationId="{31837C5D-B3C7-FA91-7E27-EA2CCF5A8034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23" creationId="{1C6F2707-9648-3933-8EEB-417B492A87EB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24" creationId="{B69063FA-4A9D-EDA7-0131-D0A161F8B97C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25" creationId="{1A89BE9A-6283-96B8-ECA7-AE0C8EE1386C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26" creationId="{1C196C2C-55D4-494E-E01C-B22230C8B9B7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27" creationId="{D1CC269C-E046-1461-647C-701AADFCA15B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52" creationId="{CD4AC558-0B3A-6D26-1AA8-F88AA66CBFF2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53" creationId="{79C5719E-47E5-DD1D-ADC2-F1CB27E46F54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54" creationId="{043CD1E6-3795-A13E-9BC9-3A6A73BA0AF0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55" creationId="{698C1558-9E6F-61AE-D77A-50DC43E110AA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56" creationId="{803E8644-F9CC-EDAB-86C6-7CE909906DD0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57" creationId="{8ABC6276-4298-FEA3-A1A2-EEC8AB432555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58" creationId="{F4B8863B-16EB-19E5-F1F1-EE12FAF77C54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59" creationId="{08B63CB2-F520-EC62-A134-99E8AEEB54E9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0" creationId="{BAEA5D68-892E-D887-C21A-570570B2579A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1" creationId="{E6CBDC72-936A-6102-C1EC-A963E08638B9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2" creationId="{A5085B4C-69D2-1767-EBE6-E02F169D8EDB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3" creationId="{8AFBF4F1-05E7-0000-7B93-DB13C19A9079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4" creationId="{EB11D36E-5AA9-3CC4-94DF-31065C5974DF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5" creationId="{38601CB6-6EAA-4B9F-C291-E835496242B4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6" creationId="{CEA2BC42-6826-DA74-DD99-C08B72E0BF73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7" creationId="{0E95943B-A4D3-BAF9-EF95-2FFD0CFE34CF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8" creationId="{F5272622-5984-118D-5C12-6BD2BEB844B2}"/>
          </ac:spMkLst>
        </pc:spChg>
        <pc:spChg chg="del">
          <ac:chgData name="Fatima Pillosu" userId="a6295d4dc9e22643" providerId="LiveId" clId="{24B9AE92-A9A4-4095-BCF4-EE3D034EBD6D}" dt="2025-07-04T10:19:45.086" v="0" actId="478"/>
          <ac:spMkLst>
            <pc:docMk/>
            <pc:sldMk cId="2517527664" sldId="257"/>
            <ac:spMk id="469" creationId="{29E68A62-833E-A4D3-E2AD-9BF029ED93F9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70" creationId="{4793CBEA-EABE-0E14-8925-B589DE02A009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71" creationId="{4B2877F9-9280-7E9F-334D-7C38F5AE8914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72" creationId="{10863599-7A42-F309-94BE-997451B6B672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78" creationId="{DFB6F65D-9992-9A0F-0217-11B8D0964755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79" creationId="{2ADDFC57-288D-D806-2887-5DDD46762A9B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80" creationId="{2D4A673C-B362-2065-562C-BDDAA485E395}"/>
          </ac:spMkLst>
        </pc:spChg>
        <pc:spChg chg="del">
          <ac:chgData name="Fatima Pillosu" userId="a6295d4dc9e22643" providerId="LiveId" clId="{24B9AE92-A9A4-4095-BCF4-EE3D034EBD6D}" dt="2025-07-04T10:20:01.020" v="4" actId="478"/>
          <ac:spMkLst>
            <pc:docMk/>
            <pc:sldMk cId="2517527664" sldId="257"/>
            <ac:spMk id="481" creationId="{65F7C1D0-A5BC-6EA1-C508-0E128F58A049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82" creationId="{997ED31E-F868-F886-179D-47F480366382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83" creationId="{CD99A4BE-04D2-0D26-7D76-38B124ACD3A9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84" creationId="{1D5CA0EE-798C-1C0F-D5AD-F146586C25FF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90" creationId="{61C332A2-B123-64B3-5CD2-1DC023225AF6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91" creationId="{C8BA1554-A29E-79FB-2D80-8EA9CDBCBA90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92" creationId="{FFFFF282-3A95-8021-FE1C-379E33327E31}"/>
          </ac:spMkLst>
        </pc:spChg>
        <pc:spChg chg="del">
          <ac:chgData name="Fatima Pillosu" userId="a6295d4dc9e22643" providerId="LiveId" clId="{24B9AE92-A9A4-4095-BCF4-EE3D034EBD6D}" dt="2025-07-04T10:20:05.744" v="5" actId="478"/>
          <ac:spMkLst>
            <pc:docMk/>
            <pc:sldMk cId="2517527664" sldId="257"/>
            <ac:spMk id="493" creationId="{20328265-17CF-1D6A-7E12-AC9ABDE94CD7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94" creationId="{D62B52FC-89A9-3348-3A29-018B623D8C2F}"/>
          </ac:spMkLst>
        </pc:spChg>
        <pc:spChg chg="del">
          <ac:chgData name="Fatima Pillosu" userId="a6295d4dc9e22643" providerId="LiveId" clId="{24B9AE92-A9A4-4095-BCF4-EE3D034EBD6D}" dt="2025-07-04T10:19:58.333" v="3" actId="478"/>
          <ac:spMkLst>
            <pc:docMk/>
            <pc:sldMk cId="2517527664" sldId="257"/>
            <ac:spMk id="495" creationId="{95A7EB26-410F-616B-F915-49CB959C697E}"/>
          </ac:spMkLst>
        </pc:spChg>
        <pc:picChg chg="add del mod">
          <ac:chgData name="Fatima Pillosu" userId="a6295d4dc9e22643" providerId="LiveId" clId="{24B9AE92-A9A4-4095-BCF4-EE3D034EBD6D}" dt="2025-07-04T20:07:21.128" v="191" actId="478"/>
          <ac:picMkLst>
            <pc:docMk/>
            <pc:sldMk cId="2517527664" sldId="257"/>
            <ac:picMk id="26" creationId="{6C1046D6-81A9-57F6-E353-D2E73E4E93B4}"/>
          </ac:picMkLst>
        </pc:picChg>
        <pc:picChg chg="add del mod">
          <ac:chgData name="Fatima Pillosu" userId="a6295d4dc9e22643" providerId="LiveId" clId="{24B9AE92-A9A4-4095-BCF4-EE3D034EBD6D}" dt="2025-07-04T20:07:20.444" v="190" actId="478"/>
          <ac:picMkLst>
            <pc:docMk/>
            <pc:sldMk cId="2517527664" sldId="257"/>
            <ac:picMk id="28" creationId="{D31D032A-A1CF-9EE5-F2C6-C340BD986918}"/>
          </ac:picMkLst>
        </pc:picChg>
        <pc:picChg chg="add del mod">
          <ac:chgData name="Fatima Pillosu" userId="a6295d4dc9e22643" providerId="LiveId" clId="{24B9AE92-A9A4-4095-BCF4-EE3D034EBD6D}" dt="2025-07-04T20:07:19.847" v="189" actId="478"/>
          <ac:picMkLst>
            <pc:docMk/>
            <pc:sldMk cId="2517527664" sldId="257"/>
            <ac:picMk id="30" creationId="{F84BDD8C-D24E-C680-35EF-BD6776C1926A}"/>
          </ac:picMkLst>
        </pc:picChg>
        <pc:picChg chg="add del mod">
          <ac:chgData name="Fatima Pillosu" userId="a6295d4dc9e22643" providerId="LiveId" clId="{24B9AE92-A9A4-4095-BCF4-EE3D034EBD6D}" dt="2025-07-04T20:07:19.327" v="188" actId="478"/>
          <ac:picMkLst>
            <pc:docMk/>
            <pc:sldMk cId="2517527664" sldId="257"/>
            <ac:picMk id="32" creationId="{B4C9213A-D17C-6B42-37B8-63715E2A3D8C}"/>
          </ac:picMkLst>
        </pc:picChg>
        <pc:picChg chg="add del mod">
          <ac:chgData name="Fatima Pillosu" userId="a6295d4dc9e22643" providerId="LiveId" clId="{24B9AE92-A9A4-4095-BCF4-EE3D034EBD6D}" dt="2025-07-04T20:07:18.801" v="187" actId="478"/>
          <ac:picMkLst>
            <pc:docMk/>
            <pc:sldMk cId="2517527664" sldId="257"/>
            <ac:picMk id="34" creationId="{E1C33AB6-3F58-10F7-02BE-9949BE827FE5}"/>
          </ac:picMkLst>
        </pc:picChg>
        <pc:picChg chg="add del mod">
          <ac:chgData name="Fatima Pillosu" userId="a6295d4dc9e22643" providerId="LiveId" clId="{24B9AE92-A9A4-4095-BCF4-EE3D034EBD6D}" dt="2025-07-04T20:07:18.279" v="186" actId="478"/>
          <ac:picMkLst>
            <pc:docMk/>
            <pc:sldMk cId="2517527664" sldId="257"/>
            <ac:picMk id="36" creationId="{80E2E610-5258-38D6-E46D-E89D02F60CE8}"/>
          </ac:picMkLst>
        </pc:picChg>
        <pc:picChg chg="add del mod">
          <ac:chgData name="Fatima Pillosu" userId="a6295d4dc9e22643" providerId="LiveId" clId="{24B9AE92-A9A4-4095-BCF4-EE3D034EBD6D}" dt="2025-07-04T20:07:17.780" v="185" actId="478"/>
          <ac:picMkLst>
            <pc:docMk/>
            <pc:sldMk cId="2517527664" sldId="257"/>
            <ac:picMk id="38" creationId="{372D6AA6-6C85-98F2-6E86-2E4E41B15D9A}"/>
          </ac:picMkLst>
        </pc:picChg>
        <pc:picChg chg="add del mod">
          <ac:chgData name="Fatima Pillosu" userId="a6295d4dc9e22643" providerId="LiveId" clId="{24B9AE92-A9A4-4095-BCF4-EE3D034EBD6D}" dt="2025-07-04T20:07:15.868" v="184" actId="478"/>
          <ac:picMkLst>
            <pc:docMk/>
            <pc:sldMk cId="2517527664" sldId="257"/>
            <ac:picMk id="40" creationId="{6348B63A-4010-04E8-30A1-3F5235465571}"/>
          </ac:picMkLst>
        </pc:picChg>
        <pc:picChg chg="add del mod">
          <ac:chgData name="Fatima Pillosu" userId="a6295d4dc9e22643" providerId="LiveId" clId="{24B9AE92-A9A4-4095-BCF4-EE3D034EBD6D}" dt="2025-07-04T20:17:03.377" v="195" actId="478"/>
          <ac:picMkLst>
            <pc:docMk/>
            <pc:sldMk cId="2517527664" sldId="257"/>
            <ac:picMk id="42" creationId="{11FBED5F-ECFA-95A6-9988-3C635BAA8547}"/>
          </ac:picMkLst>
        </pc:picChg>
        <pc:picChg chg="add mod ord">
          <ac:chgData name="Fatima Pillosu" userId="a6295d4dc9e22643" providerId="LiveId" clId="{24B9AE92-A9A4-4095-BCF4-EE3D034EBD6D}" dt="2025-07-04T23:54:26.635" v="1182" actId="1036"/>
          <ac:picMkLst>
            <pc:docMk/>
            <pc:sldMk cId="2517527664" sldId="257"/>
            <ac:picMk id="43" creationId="{BAEC278E-06B1-FC98-1349-E65A49320F56}"/>
          </ac:picMkLst>
        </pc:picChg>
        <pc:picChg chg="add mod ord">
          <ac:chgData name="Fatima Pillosu" userId="a6295d4dc9e22643" providerId="LiveId" clId="{24B9AE92-A9A4-4095-BCF4-EE3D034EBD6D}" dt="2025-07-04T23:53:28.165" v="1117" actId="12789"/>
          <ac:picMkLst>
            <pc:docMk/>
            <pc:sldMk cId="2517527664" sldId="257"/>
            <ac:picMk id="44" creationId="{95DDEF59-524B-6B40-5364-0C33003FF948}"/>
          </ac:picMkLst>
        </pc:picChg>
        <pc:picChg chg="add mod ord">
          <ac:chgData name="Fatima Pillosu" userId="a6295d4dc9e22643" providerId="LiveId" clId="{24B9AE92-A9A4-4095-BCF4-EE3D034EBD6D}" dt="2025-07-04T23:55:59.323" v="1206" actId="1035"/>
          <ac:picMkLst>
            <pc:docMk/>
            <pc:sldMk cId="2517527664" sldId="257"/>
            <ac:picMk id="45" creationId="{96A70732-EBD3-AE9E-5D6F-1B8F220BDB7F}"/>
          </ac:picMkLst>
        </pc:picChg>
        <pc:picChg chg="add mod ord">
          <ac:chgData name="Fatima Pillosu" userId="a6295d4dc9e22643" providerId="LiveId" clId="{24B9AE92-A9A4-4095-BCF4-EE3D034EBD6D}" dt="2025-07-04T23:56:21.260" v="1213" actId="1035"/>
          <ac:picMkLst>
            <pc:docMk/>
            <pc:sldMk cId="2517527664" sldId="257"/>
            <ac:picMk id="46" creationId="{E6FDD79D-6A2C-B20E-E52A-D83285B5F2B5}"/>
          </ac:picMkLst>
        </pc:picChg>
        <pc:picChg chg="add mod ord">
          <ac:chgData name="Fatima Pillosu" userId="a6295d4dc9e22643" providerId="LiveId" clId="{24B9AE92-A9A4-4095-BCF4-EE3D034EBD6D}" dt="2025-07-04T23:57:25.097" v="1230" actId="12789"/>
          <ac:picMkLst>
            <pc:docMk/>
            <pc:sldMk cId="2517527664" sldId="257"/>
            <ac:picMk id="47" creationId="{6864734C-D236-B561-B5C3-DC0D5C9CDED6}"/>
          </ac:picMkLst>
        </pc:picChg>
        <pc:picChg chg="add mod ord">
          <ac:chgData name="Fatima Pillosu" userId="a6295d4dc9e22643" providerId="LiveId" clId="{24B9AE92-A9A4-4095-BCF4-EE3D034EBD6D}" dt="2025-07-04T23:58:08.804" v="1263" actId="1035"/>
          <ac:picMkLst>
            <pc:docMk/>
            <pc:sldMk cId="2517527664" sldId="257"/>
            <ac:picMk id="48" creationId="{25D91DE8-74BF-9CCA-0327-6A30B11DFFC8}"/>
          </ac:picMkLst>
        </pc:picChg>
        <pc:picChg chg="add mod ord">
          <ac:chgData name="Fatima Pillosu" userId="a6295d4dc9e22643" providerId="LiveId" clId="{24B9AE92-A9A4-4095-BCF4-EE3D034EBD6D}" dt="2025-07-04T23:54:26.635" v="1182" actId="1036"/>
          <ac:picMkLst>
            <pc:docMk/>
            <pc:sldMk cId="2517527664" sldId="257"/>
            <ac:picMk id="49" creationId="{D4730B95-46E3-6D7E-3C7E-4A260472C79E}"/>
          </ac:picMkLst>
        </pc:picChg>
        <pc:picChg chg="add mod ord">
          <ac:chgData name="Fatima Pillosu" userId="a6295d4dc9e22643" providerId="LiveId" clId="{24B9AE92-A9A4-4095-BCF4-EE3D034EBD6D}" dt="2025-07-04T23:53:28.165" v="1117" actId="12789"/>
          <ac:picMkLst>
            <pc:docMk/>
            <pc:sldMk cId="2517527664" sldId="257"/>
            <ac:picMk id="50" creationId="{7010E090-BF38-6BE4-9B76-B7835269DBEA}"/>
          </ac:picMkLst>
        </pc:picChg>
        <pc:picChg chg="add mod ord">
          <ac:chgData name="Fatima Pillosu" userId="a6295d4dc9e22643" providerId="LiveId" clId="{24B9AE92-A9A4-4095-BCF4-EE3D034EBD6D}" dt="2025-07-04T23:55:59.323" v="1206" actId="1035"/>
          <ac:picMkLst>
            <pc:docMk/>
            <pc:sldMk cId="2517527664" sldId="257"/>
            <ac:picMk id="51" creationId="{4BB4DEAA-71A9-4BAA-FF33-844EE65671BA}"/>
          </ac:picMkLst>
        </pc:picChg>
        <pc:picChg chg="add mod ord">
          <ac:chgData name="Fatima Pillosu" userId="a6295d4dc9e22643" providerId="LiveId" clId="{24B9AE92-A9A4-4095-BCF4-EE3D034EBD6D}" dt="2025-07-04T23:56:21.260" v="1213" actId="1035"/>
          <ac:picMkLst>
            <pc:docMk/>
            <pc:sldMk cId="2517527664" sldId="257"/>
            <ac:picMk id="52" creationId="{8BAA6933-5BC6-00EB-6E77-4706CAE2DAD0}"/>
          </ac:picMkLst>
        </pc:picChg>
        <pc:picChg chg="add mod ord">
          <ac:chgData name="Fatima Pillosu" userId="a6295d4dc9e22643" providerId="LiveId" clId="{24B9AE92-A9A4-4095-BCF4-EE3D034EBD6D}" dt="2025-07-04T23:57:25.097" v="1230" actId="12789"/>
          <ac:picMkLst>
            <pc:docMk/>
            <pc:sldMk cId="2517527664" sldId="257"/>
            <ac:picMk id="53" creationId="{BC19351B-8E50-5DD0-4B14-54CB03A72D01}"/>
          </ac:picMkLst>
        </pc:picChg>
        <pc:picChg chg="add mod ord">
          <ac:chgData name="Fatima Pillosu" userId="a6295d4dc9e22643" providerId="LiveId" clId="{24B9AE92-A9A4-4095-BCF4-EE3D034EBD6D}" dt="2025-07-04T23:58:08.804" v="1263" actId="1035"/>
          <ac:picMkLst>
            <pc:docMk/>
            <pc:sldMk cId="2517527664" sldId="257"/>
            <ac:picMk id="54" creationId="{551FAFD8-9005-09F5-E92A-F98EE2EDDF46}"/>
          </ac:picMkLst>
        </pc:picChg>
        <pc:picChg chg="add mod ord">
          <ac:chgData name="Fatima Pillosu" userId="a6295d4dc9e22643" providerId="LiveId" clId="{24B9AE92-A9A4-4095-BCF4-EE3D034EBD6D}" dt="2025-07-04T23:54:26.635" v="1182" actId="1036"/>
          <ac:picMkLst>
            <pc:docMk/>
            <pc:sldMk cId="2517527664" sldId="257"/>
            <ac:picMk id="55" creationId="{F7A05A37-9C32-AAE7-6D75-351F8D98DFF2}"/>
          </ac:picMkLst>
        </pc:picChg>
        <pc:picChg chg="add mod ord">
          <ac:chgData name="Fatima Pillosu" userId="a6295d4dc9e22643" providerId="LiveId" clId="{24B9AE92-A9A4-4095-BCF4-EE3D034EBD6D}" dt="2025-07-04T23:53:28.165" v="1117" actId="12789"/>
          <ac:picMkLst>
            <pc:docMk/>
            <pc:sldMk cId="2517527664" sldId="257"/>
            <ac:picMk id="56" creationId="{4CF16B8C-F733-D7B3-7C6F-43FE38BEC06B}"/>
          </ac:picMkLst>
        </pc:picChg>
        <pc:picChg chg="add mod ord">
          <ac:chgData name="Fatima Pillosu" userId="a6295d4dc9e22643" providerId="LiveId" clId="{24B9AE92-A9A4-4095-BCF4-EE3D034EBD6D}" dt="2025-07-04T23:55:59.323" v="1206" actId="1035"/>
          <ac:picMkLst>
            <pc:docMk/>
            <pc:sldMk cId="2517527664" sldId="257"/>
            <ac:picMk id="57" creationId="{8378E73D-C58B-DAF4-312C-8FA79947D391}"/>
          </ac:picMkLst>
        </pc:picChg>
        <pc:picChg chg="add mod ord">
          <ac:chgData name="Fatima Pillosu" userId="a6295d4dc9e22643" providerId="LiveId" clId="{24B9AE92-A9A4-4095-BCF4-EE3D034EBD6D}" dt="2025-07-04T23:56:21.260" v="1213" actId="1035"/>
          <ac:picMkLst>
            <pc:docMk/>
            <pc:sldMk cId="2517527664" sldId="257"/>
            <ac:picMk id="58" creationId="{B5B43274-81DB-5572-0BA7-204E4FC6C6AF}"/>
          </ac:picMkLst>
        </pc:picChg>
        <pc:picChg chg="add mod ord">
          <ac:chgData name="Fatima Pillosu" userId="a6295d4dc9e22643" providerId="LiveId" clId="{24B9AE92-A9A4-4095-BCF4-EE3D034EBD6D}" dt="2025-07-04T23:57:25.097" v="1230" actId="12789"/>
          <ac:picMkLst>
            <pc:docMk/>
            <pc:sldMk cId="2517527664" sldId="257"/>
            <ac:picMk id="59" creationId="{AFC73702-32AB-67E5-61EB-D530A5A519F4}"/>
          </ac:picMkLst>
        </pc:picChg>
        <pc:picChg chg="add mod ord">
          <ac:chgData name="Fatima Pillosu" userId="a6295d4dc9e22643" providerId="LiveId" clId="{24B9AE92-A9A4-4095-BCF4-EE3D034EBD6D}" dt="2025-07-04T23:58:08.804" v="1263" actId="1035"/>
          <ac:picMkLst>
            <pc:docMk/>
            <pc:sldMk cId="2517527664" sldId="257"/>
            <ac:picMk id="60" creationId="{C159F61B-13D6-FC87-C088-EF8823350017}"/>
          </ac:picMkLst>
        </pc:picChg>
        <pc:picChg chg="add mod ord">
          <ac:chgData name="Fatima Pillosu" userId="a6295d4dc9e22643" providerId="LiveId" clId="{24B9AE92-A9A4-4095-BCF4-EE3D034EBD6D}" dt="2025-07-04T23:54:26.635" v="1182" actId="1036"/>
          <ac:picMkLst>
            <pc:docMk/>
            <pc:sldMk cId="2517527664" sldId="257"/>
            <ac:picMk id="61" creationId="{AECAAD2D-348B-0D20-2572-314C10453A8A}"/>
          </ac:picMkLst>
        </pc:picChg>
        <pc:picChg chg="add mod ord">
          <ac:chgData name="Fatima Pillosu" userId="a6295d4dc9e22643" providerId="LiveId" clId="{24B9AE92-A9A4-4095-BCF4-EE3D034EBD6D}" dt="2025-07-04T23:53:28.165" v="1117" actId="12789"/>
          <ac:picMkLst>
            <pc:docMk/>
            <pc:sldMk cId="2517527664" sldId="257"/>
            <ac:picMk id="62" creationId="{0292A01D-77AF-8E55-FC51-6EFBBF49848E}"/>
          </ac:picMkLst>
        </pc:picChg>
        <pc:picChg chg="add mod ord">
          <ac:chgData name="Fatima Pillosu" userId="a6295d4dc9e22643" providerId="LiveId" clId="{24B9AE92-A9A4-4095-BCF4-EE3D034EBD6D}" dt="2025-07-04T23:55:59.323" v="1206" actId="1035"/>
          <ac:picMkLst>
            <pc:docMk/>
            <pc:sldMk cId="2517527664" sldId="257"/>
            <ac:picMk id="64" creationId="{8F8F19AB-2CB7-5610-60E2-473894C5E4E1}"/>
          </ac:picMkLst>
        </pc:picChg>
        <pc:picChg chg="add mod ord">
          <ac:chgData name="Fatima Pillosu" userId="a6295d4dc9e22643" providerId="LiveId" clId="{24B9AE92-A9A4-4095-BCF4-EE3D034EBD6D}" dt="2025-07-04T23:56:21.260" v="1213" actId="1035"/>
          <ac:picMkLst>
            <pc:docMk/>
            <pc:sldMk cId="2517527664" sldId="257"/>
            <ac:picMk id="66" creationId="{523FDEF8-A6AE-F10D-315D-8F845FA37DFC}"/>
          </ac:picMkLst>
        </pc:picChg>
        <pc:picChg chg="add mod ord">
          <ac:chgData name="Fatima Pillosu" userId="a6295d4dc9e22643" providerId="LiveId" clId="{24B9AE92-A9A4-4095-BCF4-EE3D034EBD6D}" dt="2025-07-04T23:57:25.097" v="1230" actId="12789"/>
          <ac:picMkLst>
            <pc:docMk/>
            <pc:sldMk cId="2517527664" sldId="257"/>
            <ac:picMk id="68" creationId="{09663026-5104-3714-EE0D-DEF62CD0EFA8}"/>
          </ac:picMkLst>
        </pc:picChg>
        <pc:picChg chg="add mod">
          <ac:chgData name="Fatima Pillosu" userId="a6295d4dc9e22643" providerId="LiveId" clId="{24B9AE92-A9A4-4095-BCF4-EE3D034EBD6D}" dt="2025-07-04T23:58:08.804" v="1263" actId="1035"/>
          <ac:picMkLst>
            <pc:docMk/>
            <pc:sldMk cId="2517527664" sldId="257"/>
            <ac:picMk id="70" creationId="{C7A54F7B-A6B7-2F7C-75BE-FC478732F42F}"/>
          </ac:picMkLst>
        </pc:picChg>
        <pc:picChg chg="add mod modCrop">
          <ac:chgData name="Fatima Pillosu" userId="a6295d4dc9e22643" providerId="LiveId" clId="{24B9AE92-A9A4-4095-BCF4-EE3D034EBD6D}" dt="2025-07-04T23:57:09.158" v="1229" actId="12789"/>
          <ac:picMkLst>
            <pc:docMk/>
            <pc:sldMk cId="2517527664" sldId="257"/>
            <ac:picMk id="96" creationId="{5D91A769-F9CD-F1DF-53AA-68E7C9BA988E}"/>
          </ac:picMkLst>
        </pc:picChg>
        <pc:picChg chg="add mod modCrop">
          <ac:chgData name="Fatima Pillosu" userId="a6295d4dc9e22643" providerId="LiveId" clId="{24B9AE92-A9A4-4095-BCF4-EE3D034EBD6D}" dt="2025-07-04T23:48:39.932" v="1053" actId="1038"/>
          <ac:picMkLst>
            <pc:docMk/>
            <pc:sldMk cId="2517527664" sldId="257"/>
            <ac:picMk id="98" creationId="{3BF5C02E-E993-E8DF-9FA1-BB393E96D2DF}"/>
          </ac:picMkLst>
        </pc:picChg>
        <pc:picChg chg="add mod modCrop">
          <ac:chgData name="Fatima Pillosu" userId="a6295d4dc9e22643" providerId="LiveId" clId="{24B9AE92-A9A4-4095-BCF4-EE3D034EBD6D}" dt="2025-07-04T23:55:59.323" v="1206" actId="1035"/>
          <ac:picMkLst>
            <pc:docMk/>
            <pc:sldMk cId="2517527664" sldId="257"/>
            <ac:picMk id="100" creationId="{4C1E09F5-6CCB-0C24-1BA9-7FA66AC50E76}"/>
          </ac:picMkLst>
        </pc:picChg>
        <pc:picChg chg="add mod modCrop">
          <ac:chgData name="Fatima Pillosu" userId="a6295d4dc9e22643" providerId="LiveId" clId="{24B9AE92-A9A4-4095-BCF4-EE3D034EBD6D}" dt="2025-07-04T23:58:08.804" v="1263" actId="1035"/>
          <ac:picMkLst>
            <pc:docMk/>
            <pc:sldMk cId="2517527664" sldId="257"/>
            <ac:picMk id="102" creationId="{D034EE85-7AA1-B96B-CA41-7932FE59F496}"/>
          </ac:picMkLst>
        </pc:picChg>
        <pc:picChg chg="add mod modCrop">
          <ac:chgData name="Fatima Pillosu" userId="a6295d4dc9e22643" providerId="LiveId" clId="{24B9AE92-A9A4-4095-BCF4-EE3D034EBD6D}" dt="2025-07-04T23:57:09.158" v="1229" actId="12789"/>
          <ac:picMkLst>
            <pc:docMk/>
            <pc:sldMk cId="2517527664" sldId="257"/>
            <ac:picMk id="104" creationId="{C4DDBD1D-9D7A-07BB-F390-1DFD53B1BC41}"/>
          </ac:picMkLst>
        </pc:picChg>
        <pc:picChg chg="add mod modCrop">
          <ac:chgData name="Fatima Pillosu" userId="a6295d4dc9e22643" providerId="LiveId" clId="{24B9AE92-A9A4-4095-BCF4-EE3D034EBD6D}" dt="2025-07-04T23:51:14.790" v="1064" actId="553"/>
          <ac:picMkLst>
            <pc:docMk/>
            <pc:sldMk cId="2517527664" sldId="257"/>
            <ac:picMk id="106" creationId="{A69CF3DC-A42F-04E5-A1FA-A7AE4C8E7F97}"/>
          </ac:picMkLst>
        </pc:picChg>
        <pc:picChg chg="add del mod">
          <ac:chgData name="Fatima Pillosu" userId="a6295d4dc9e22643" providerId="LiveId" clId="{24B9AE92-A9A4-4095-BCF4-EE3D034EBD6D}" dt="2025-07-04T21:05:38.929" v="860" actId="478"/>
          <ac:picMkLst>
            <pc:docMk/>
            <pc:sldMk cId="2517527664" sldId="257"/>
            <ac:picMk id="108" creationId="{7B6BDC03-A83A-AC33-A555-AC3E28378A73}"/>
          </ac:picMkLst>
        </pc:picChg>
        <pc:picChg chg="add mod modCrop">
          <ac:chgData name="Fatima Pillosu" userId="a6295d4dc9e22643" providerId="LiveId" clId="{24B9AE92-A9A4-4095-BCF4-EE3D034EBD6D}" dt="2025-07-04T23:58:08.804" v="1263" actId="1035"/>
          <ac:picMkLst>
            <pc:docMk/>
            <pc:sldMk cId="2517527664" sldId="257"/>
            <ac:picMk id="110" creationId="{EED91AAA-6B22-7536-9DF8-ADC7E3E6ADE5}"/>
          </ac:picMkLst>
        </pc:picChg>
        <pc:picChg chg="add mod modCrop">
          <ac:chgData name="Fatima Pillosu" userId="a6295d4dc9e22643" providerId="LiveId" clId="{24B9AE92-A9A4-4095-BCF4-EE3D034EBD6D}" dt="2025-07-04T23:57:09.158" v="1229" actId="12789"/>
          <ac:picMkLst>
            <pc:docMk/>
            <pc:sldMk cId="2517527664" sldId="257"/>
            <ac:picMk id="112" creationId="{9F116440-CC18-A7BC-26F8-3DF8E689A638}"/>
          </ac:picMkLst>
        </pc:picChg>
        <pc:picChg chg="add mod modCrop">
          <ac:chgData name="Fatima Pillosu" userId="a6295d4dc9e22643" providerId="LiveId" clId="{24B9AE92-A9A4-4095-BCF4-EE3D034EBD6D}" dt="2025-07-05T00:32:52.053" v="1325" actId="732"/>
          <ac:picMkLst>
            <pc:docMk/>
            <pc:sldMk cId="2517527664" sldId="257"/>
            <ac:picMk id="114" creationId="{2AC77BFA-3760-D057-4CFE-29D7D40E06A6}"/>
          </ac:picMkLst>
        </pc:picChg>
        <pc:picChg chg="add mod modCrop">
          <ac:chgData name="Fatima Pillosu" userId="a6295d4dc9e22643" providerId="LiveId" clId="{24B9AE92-A9A4-4095-BCF4-EE3D034EBD6D}" dt="2025-07-05T00:32:56.589" v="1326" actId="732"/>
          <ac:picMkLst>
            <pc:docMk/>
            <pc:sldMk cId="2517527664" sldId="257"/>
            <ac:picMk id="116" creationId="{01AF573C-FCD1-8DF6-B573-C73A6A0B063E}"/>
          </ac:picMkLst>
        </pc:picChg>
        <pc:picChg chg="add mod modCrop">
          <ac:chgData name="Fatima Pillosu" userId="a6295d4dc9e22643" providerId="LiveId" clId="{24B9AE92-A9A4-4095-BCF4-EE3D034EBD6D}" dt="2025-07-04T23:58:08.804" v="1263" actId="1035"/>
          <ac:picMkLst>
            <pc:docMk/>
            <pc:sldMk cId="2517527664" sldId="257"/>
            <ac:picMk id="118" creationId="{00D5F821-33EA-B119-8DDB-A7F3B108B94E}"/>
          </ac:picMkLst>
        </pc:picChg>
        <pc:picChg chg="add mod modCrop">
          <ac:chgData name="Fatima Pillosu" userId="a6295d4dc9e22643" providerId="LiveId" clId="{24B9AE92-A9A4-4095-BCF4-EE3D034EBD6D}" dt="2025-07-05T00:33:29.886" v="1329" actId="732"/>
          <ac:picMkLst>
            <pc:docMk/>
            <pc:sldMk cId="2517527664" sldId="257"/>
            <ac:picMk id="120" creationId="{058ED184-310A-EC15-6F67-3A6B36740514}"/>
          </ac:picMkLst>
        </pc:picChg>
        <pc:picChg chg="add mod modCrop">
          <ac:chgData name="Fatima Pillosu" userId="a6295d4dc9e22643" providerId="LiveId" clId="{24B9AE92-A9A4-4095-BCF4-EE3D034EBD6D}" dt="2025-07-05T00:33:40.974" v="1330" actId="732"/>
          <ac:picMkLst>
            <pc:docMk/>
            <pc:sldMk cId="2517527664" sldId="257"/>
            <ac:picMk id="122" creationId="{48FF95A6-0938-CAEB-4D13-51F8048AC41E}"/>
          </ac:picMkLst>
        </pc:picChg>
        <pc:picChg chg="add mod modCrop">
          <ac:chgData name="Fatima Pillosu" userId="a6295d4dc9e22643" providerId="LiveId" clId="{24B9AE92-A9A4-4095-BCF4-EE3D034EBD6D}" dt="2025-07-05T00:33:51.689" v="1331" actId="732"/>
          <ac:picMkLst>
            <pc:docMk/>
            <pc:sldMk cId="2517527664" sldId="257"/>
            <ac:picMk id="124" creationId="{EBED67CD-1528-174A-564B-01F0809134D1}"/>
          </ac:picMkLst>
        </pc:picChg>
        <pc:picChg chg="add mod modCrop">
          <ac:chgData name="Fatima Pillosu" userId="a6295d4dc9e22643" providerId="LiveId" clId="{24B9AE92-A9A4-4095-BCF4-EE3D034EBD6D}" dt="2025-07-04T23:55:59.323" v="1206" actId="1035"/>
          <ac:picMkLst>
            <pc:docMk/>
            <pc:sldMk cId="2517527664" sldId="257"/>
            <ac:picMk id="126" creationId="{ED3F9EBC-45B9-11E9-5A1F-76C510466676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32" creationId="{7B0F96ED-6FC7-2C02-A6D1-92F5638ABA85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33" creationId="{D5DE24D5-B4EF-383C-89B4-B31572C0DFAB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34" creationId="{8C010E83-3D41-C65F-1972-7728C065E2E0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35" creationId="{8819A628-4CFA-C01A-2DD8-484E739A42C8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36" creationId="{1C221EA3-646C-3C3F-6F05-2D1ADEBA963A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37" creationId="{004298F7-2B5D-D897-36B2-B997E9F16407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38" creationId="{FECD2F17-5331-BFD9-E3C3-3ECD027C82A4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39" creationId="{6480B0F9-CAC5-1732-6A92-9364FC1BE979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0" creationId="{447F66DA-E904-DFB9-0D37-734B35D0719E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1" creationId="{EA6087DA-7588-3501-DEB2-5DD8E925E141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2" creationId="{503C9F68-E6D3-2411-E03E-88996054A00D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3" creationId="{50DE16E7-0FE0-A268-5195-3425DE9ACDF1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4" creationId="{6F51D92A-90E0-F375-4FAF-4BEE91B33A65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5" creationId="{3EA1ACAE-7AAC-256D-4EBB-C15F1F2FB3C8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6" creationId="{54A4F501-0A53-BD8D-1A9E-B7782AE609EB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7" creationId="{6B93C8ED-F2E2-22AA-C9BD-A98235BA4E1E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8" creationId="{00E9443E-366F-6434-C438-FC83DDBE4186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49" creationId="{7A26321C-8CE9-EF6F-F878-D3F6097D1E9B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50" creationId="{021004A6-6D61-4D60-E006-DA642E1C2257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51" creationId="{58067377-2C5E-AAC8-CA8B-8D2C46B4B6AC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52" creationId="{DDF77DE9-E449-0768-AB91-138322A24E16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53" creationId="{0F69AD18-9253-EDC8-0F25-BD44831EC6BA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54" creationId="{0113A056-2AB1-C839-6252-9DE5FDFC48E6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355" creationId="{58D021A1-87AB-9628-CC14-96B48192F1AA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28" creationId="{9E4FC1E5-0D4B-2AD8-DD9B-53CED632836F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29" creationId="{955E9577-4B26-9BC3-6766-73896DCA02C5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0" creationId="{9636254C-00AB-4429-AE1F-CD79FA0259D1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1" creationId="{313B39B2-BC8F-19D9-F7F5-60E545564999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2" creationId="{FFEB5A06-6373-0D60-40B9-5797A57D21D0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3" creationId="{3A65C8D7-C737-A183-B728-8529E925A6CA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4" creationId="{7E6C3443-6EAE-7F56-4861-91C5ADF3CD17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5" creationId="{CC6E6BE2-60C6-2C63-0796-8255C4C64547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6" creationId="{7B56FE12-1B33-990D-7B30-A98F03B6C994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7" creationId="{28A02A58-0686-0937-CE0A-7972A5CAD79F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8" creationId="{6BE797D4-E882-2588-A573-24926F0EC228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39" creationId="{46E43526-612A-3F86-9092-1E2948C4D469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0" creationId="{B2E02A2B-FA18-12BE-FB1D-1C7C37563697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1" creationId="{92CAB13A-112C-646B-0447-068C4B32B20D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2" creationId="{CCAFBFC9-BF49-8719-3D07-8578908C1D30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3" creationId="{7E73117B-7E65-8DA6-4813-6534ADF98016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4" creationId="{ED0D6F7F-E561-5223-39C9-ABB9B5E6AC54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5" creationId="{E7BDAFD7-24AE-7999-FACD-4FEF7B61E366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6" creationId="{68765BFF-C7DF-167A-AC92-4178D4B00700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7" creationId="{DD32ED19-5C85-A2DC-83E0-C7DB3C312BDB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8" creationId="{55C66D2D-8850-8FBD-E99A-FBC62AB79D6C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49" creationId="{0C2DCEDE-23FA-5F44-10B1-A13721B73776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50" creationId="{2915701B-E420-1BE4-50A7-3609ED579198}"/>
          </ac:picMkLst>
        </pc:picChg>
        <pc:picChg chg="del">
          <ac:chgData name="Fatima Pillosu" userId="a6295d4dc9e22643" providerId="LiveId" clId="{24B9AE92-A9A4-4095-BCF4-EE3D034EBD6D}" dt="2025-07-04T10:19:45.086" v="0" actId="478"/>
          <ac:picMkLst>
            <pc:docMk/>
            <pc:sldMk cId="2517527664" sldId="257"/>
            <ac:picMk id="451" creationId="{11535D38-D0E5-A5E3-7414-5DDC56F67349}"/>
          </ac:picMkLst>
        </pc:picChg>
        <pc:cxnChg chg="add mod">
          <ac:chgData name="Fatima Pillosu" userId="a6295d4dc9e22643" providerId="LiveId" clId="{24B9AE92-A9A4-4095-BCF4-EE3D034EBD6D}" dt="2025-07-04T23:59:37.987" v="1324" actId="1038"/>
          <ac:cxnSpMkLst>
            <pc:docMk/>
            <pc:sldMk cId="2517527664" sldId="257"/>
            <ac:cxnSpMk id="16" creationId="{0B54307D-0E5B-EA6A-7202-05EA6ED6659A}"/>
          </ac:cxnSpMkLst>
        </pc:cxnChg>
        <pc:cxnChg chg="add del mod">
          <ac:chgData name="Fatima Pillosu" userId="a6295d4dc9e22643" providerId="LiveId" clId="{24B9AE92-A9A4-4095-BCF4-EE3D034EBD6D}" dt="2025-07-04T20:02:07.542" v="94" actId="478"/>
          <ac:cxnSpMkLst>
            <pc:docMk/>
            <pc:sldMk cId="2517527664" sldId="257"/>
            <ac:cxnSpMk id="22" creationId="{AE244D96-630F-34A2-14F8-E3220D2DA4DB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73" creationId="{BA221483-E235-3FA7-06CB-B5F4388E5385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74" creationId="{06FF3ACE-86C4-CEB4-B605-0AE37312EC75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75" creationId="{EC36F5BA-66D3-2177-4697-B16C15C8D2C6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76" creationId="{9A4CD6C5-87D7-5450-83A6-5CF01D24E246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77" creationId="{59507AE6-D81B-7BD9-CE73-10C6FC092479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85" creationId="{A4AF4F38-8099-3ED8-6216-83668E10601F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86" creationId="{7D2238F4-AD17-51F7-A29C-071F131A8DFB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87" creationId="{0C2EAE2A-DDD7-2A1D-8524-6E9922433618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88" creationId="{F2081FDB-0682-1DE2-CA54-00FA49A0A97A}"/>
          </ac:cxnSpMkLst>
        </pc:cxnChg>
        <pc:cxnChg chg="del">
          <ac:chgData name="Fatima Pillosu" userId="a6295d4dc9e22643" providerId="LiveId" clId="{24B9AE92-A9A4-4095-BCF4-EE3D034EBD6D}" dt="2025-07-04T10:19:58.333" v="3" actId="478"/>
          <ac:cxnSpMkLst>
            <pc:docMk/>
            <pc:sldMk cId="2517527664" sldId="257"/>
            <ac:cxnSpMk id="489" creationId="{40785B0F-F040-1E12-2182-84B9D7EF3522}"/>
          </ac:cxnSpMkLst>
        </pc:cxnChg>
      </pc:sldChg>
      <pc:sldChg chg="addSp delSp modSp add del mod">
        <pc:chgData name="Fatima Pillosu" userId="a6295d4dc9e22643" providerId="LiveId" clId="{24B9AE92-A9A4-4095-BCF4-EE3D034EBD6D}" dt="2025-07-04T20:21:11.685" v="274" actId="2696"/>
        <pc:sldMkLst>
          <pc:docMk/>
          <pc:sldMk cId="598912016" sldId="258"/>
        </pc:sldMkLst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2" creationId="{7CA80247-944D-A79D-DD75-278A2FC157C4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3" creationId="{E4473764-DC01-39F2-E0E1-7D860A3DB86E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4" creationId="{CB98C17D-E332-3D1A-3C6B-DECB619E09DE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5" creationId="{4502D28A-E881-BDC9-AA57-36ED7A0F166C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6" creationId="{EF9E77C6-E200-60B0-DC59-D7377C85B378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7" creationId="{340973BB-231D-A83E-2BE3-A5A626F89730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8" creationId="{D393B3F9-2851-0907-0CDD-2F28C8A84419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9" creationId="{D4218213-73AC-9C63-858A-127D2614CC4C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10" creationId="{0232C9F6-DED8-72AD-A160-539836C0ABBB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11" creationId="{8F9C89D2-46DF-441F-1653-42D88E53992A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12" creationId="{58FCB103-8F7B-7D5C-DC04-2CF9AB57BF48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13" creationId="{48234934-E6E5-8FC5-91AD-B32F880DA6FD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14" creationId="{C2EA061E-F2E2-3076-1A84-77B170092055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15" creationId="{1A42A960-C33F-5950-8735-57CABF40D744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17" creationId="{592AE5D5-828C-EDFB-820C-9089B1CD1FB9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18" creationId="{EDE864FD-E943-991A-46FA-1C3FD35BE41D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19" creationId="{CCB71365-5C25-5C6A-54C8-0FC344D181F1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20" creationId="{88BB8DFA-CBEA-4C69-8252-9C7AE4D11183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21" creationId="{03141475-2AB4-D7D2-347D-2CDE4C8BE36A}"/>
          </ac:spMkLst>
        </pc:spChg>
        <pc:spChg chg="del">
          <ac:chgData name="Fatima Pillosu" userId="a6295d4dc9e22643" providerId="LiveId" clId="{24B9AE92-A9A4-4095-BCF4-EE3D034EBD6D}" dt="2025-07-04T20:17:09.489" v="197" actId="478"/>
          <ac:spMkLst>
            <pc:docMk/>
            <pc:sldMk cId="598912016" sldId="258"/>
            <ac:spMk id="24" creationId="{AC7DE15F-B871-6761-9A9D-5B787AD99C89}"/>
          </ac:spMkLst>
        </pc:sp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23" creationId="{BAEC278E-06B1-FC98-1349-E65A49320F56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26" creationId="{95DDEF59-524B-6B40-5364-0C33003FF948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28" creationId="{96A70732-EBD3-AE9E-5D6F-1B8F220BDB7F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30" creationId="{E6FDD79D-6A2C-B20E-E52A-D83285B5F2B5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32" creationId="{6864734C-D236-B561-B5C3-DC0D5C9CDED6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34" creationId="{25D91DE8-74BF-9CCA-0327-6A30B11DFFC8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36" creationId="{D4730B95-46E3-6D7E-3C7E-4A260472C79E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38" creationId="{7010E090-BF38-6BE4-9B76-B7835269DBEA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40" creationId="{4BB4DEAA-71A9-4BAA-FF33-844EE65671BA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42" creationId="{8BAA6933-5BC6-00EB-6E77-4706CAE2DAD0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44" creationId="{BC19351B-8E50-5DD0-4B14-54CB03A72D01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46" creationId="{551FAFD8-9005-09F5-E92A-F98EE2EDDF46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48" creationId="{F7A05A37-9C32-AAE7-6D75-351F8D98DFF2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50" creationId="{4CF16B8C-F733-D7B3-7C6F-43FE38BEC06B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52" creationId="{8378E73D-C58B-DAF4-312C-8FA79947D391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54" creationId="{B5B43274-81DB-5572-0BA7-204E4FC6C6AF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56" creationId="{AFC73702-32AB-67E5-61EB-D530A5A519F4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58" creationId="{C159F61B-13D6-FC87-C088-EF8823350017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60" creationId="{AECAAD2D-348B-0D20-2572-314C10453A8A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62" creationId="{0292A01D-77AF-8E55-FC51-6EFBBF49848E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64" creationId="{8F8F19AB-2CB7-5610-60E2-473894C5E4E1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66" creationId="{523FDEF8-A6AE-F10D-315D-8F845FA37DFC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68" creationId="{09663026-5104-3714-EE0D-DEF62CD0EFA8}"/>
          </ac:picMkLst>
        </pc:picChg>
        <pc:picChg chg="add del mod">
          <ac:chgData name="Fatima Pillosu" userId="a6295d4dc9e22643" providerId="LiveId" clId="{24B9AE92-A9A4-4095-BCF4-EE3D034EBD6D}" dt="2025-07-04T20:21:02.165" v="271" actId="21"/>
          <ac:picMkLst>
            <pc:docMk/>
            <pc:sldMk cId="598912016" sldId="258"/>
            <ac:picMk id="70" creationId="{C7A54F7B-A6B7-2F7C-75BE-FC478732F42F}"/>
          </ac:picMkLst>
        </pc:picChg>
        <pc:cxnChg chg="del">
          <ac:chgData name="Fatima Pillosu" userId="a6295d4dc9e22643" providerId="LiveId" clId="{24B9AE92-A9A4-4095-BCF4-EE3D034EBD6D}" dt="2025-07-04T20:17:09.489" v="197" actId="478"/>
          <ac:cxnSpMkLst>
            <pc:docMk/>
            <pc:sldMk cId="598912016" sldId="258"/>
            <ac:cxnSpMk id="16" creationId="{0B54307D-0E5B-EA6A-7202-05EA6ED6659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1178222"/>
            <a:ext cx="3671650" cy="250642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3781306"/>
            <a:ext cx="3239691" cy="1738167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2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139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383297"/>
            <a:ext cx="931411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383297"/>
            <a:ext cx="2740239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2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79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794831"/>
            <a:ext cx="3725645" cy="2994714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4817876"/>
            <a:ext cx="3725645" cy="157484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9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916484"/>
            <a:ext cx="1835825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916484"/>
            <a:ext cx="1835825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83299"/>
            <a:ext cx="3725645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764832"/>
            <a:ext cx="1827388" cy="864917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2629749"/>
            <a:ext cx="182738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764832"/>
            <a:ext cx="1836388" cy="864917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2629749"/>
            <a:ext cx="183638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84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61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756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79954"/>
            <a:ext cx="1393180" cy="1679840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1036570"/>
            <a:ext cx="2186791" cy="5116178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2159794"/>
            <a:ext cx="1393180" cy="4001285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37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79954"/>
            <a:ext cx="1393180" cy="1679840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1036570"/>
            <a:ext cx="2186791" cy="5116178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2159794"/>
            <a:ext cx="1393180" cy="4001285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78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383299"/>
            <a:ext cx="3725645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916484"/>
            <a:ext cx="3725645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6672698"/>
            <a:ext cx="97190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6672698"/>
            <a:ext cx="1457861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6672698"/>
            <a:ext cx="97190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44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80247-944D-A79D-DD75-278A2FC157C4}"/>
              </a:ext>
            </a:extLst>
          </p:cNvPr>
          <p:cNvSpPr/>
          <p:nvPr/>
        </p:nvSpPr>
        <p:spPr>
          <a:xfrm>
            <a:off x="-78147" y="-64686"/>
            <a:ext cx="4335187" cy="3825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Optuna hyperparameter tuning - Training time</a:t>
            </a:r>
          </a:p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Measured over the </a:t>
            </a:r>
            <a:r>
              <a:rPr lang="en-GB" sz="1000" b="1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training</a:t>
            </a:r>
            <a:r>
              <a:rPr lang="en-GB" sz="1000" dirty="0">
                <a:solidFill>
                  <a:srgbClr val="FF006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datasets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473764-DC01-39F2-E0E1-7D860A3DB86E}"/>
              </a:ext>
            </a:extLst>
          </p:cNvPr>
          <p:cNvSpPr/>
          <p:nvPr/>
        </p:nvSpPr>
        <p:spPr>
          <a:xfrm>
            <a:off x="555167" y="911025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98C17D-E332-3D1A-3C6B-DECB619E09DE}"/>
              </a:ext>
            </a:extLst>
          </p:cNvPr>
          <p:cNvSpPr/>
          <p:nvPr/>
        </p:nvSpPr>
        <p:spPr>
          <a:xfrm>
            <a:off x="563694" y="757469"/>
            <a:ext cx="1688888" cy="17620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2D28A-E881-BDC9-AA57-36ED7A0F166C}"/>
              </a:ext>
            </a:extLst>
          </p:cNvPr>
          <p:cNvSpPr/>
          <p:nvPr/>
        </p:nvSpPr>
        <p:spPr>
          <a:xfrm>
            <a:off x="1438981" y="911025"/>
            <a:ext cx="878959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</a:t>
            </a:r>
          </a:p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9E77C6-E200-60B0-DC59-D7377C85B378}"/>
              </a:ext>
            </a:extLst>
          </p:cNvPr>
          <p:cNvSpPr/>
          <p:nvPr/>
        </p:nvSpPr>
        <p:spPr>
          <a:xfrm>
            <a:off x="2538131" y="911025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0973BB-231D-A83E-2BE3-A5A626F89730}"/>
              </a:ext>
            </a:extLst>
          </p:cNvPr>
          <p:cNvSpPr/>
          <p:nvPr/>
        </p:nvSpPr>
        <p:spPr>
          <a:xfrm>
            <a:off x="3447642" y="911025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93B3F9-2851-0907-0CDD-2F28C8A84419}"/>
              </a:ext>
            </a:extLst>
          </p:cNvPr>
          <p:cNvSpPr/>
          <p:nvPr/>
        </p:nvSpPr>
        <p:spPr>
          <a:xfrm>
            <a:off x="2611444" y="761663"/>
            <a:ext cx="1691534" cy="17620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218213-73AC-9C63-858A-127D2614CC4C}"/>
              </a:ext>
            </a:extLst>
          </p:cNvPr>
          <p:cNvSpPr/>
          <p:nvPr/>
        </p:nvSpPr>
        <p:spPr>
          <a:xfrm>
            <a:off x="0" y="1343039"/>
            <a:ext cx="218661" cy="8755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2C9F6-DED8-72AD-A160-539836C0ABBB}"/>
              </a:ext>
            </a:extLst>
          </p:cNvPr>
          <p:cNvSpPr/>
          <p:nvPr/>
        </p:nvSpPr>
        <p:spPr>
          <a:xfrm>
            <a:off x="0" y="2315403"/>
            <a:ext cx="218661" cy="8908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C89D2-46DF-441F-1653-42D88E53992A}"/>
              </a:ext>
            </a:extLst>
          </p:cNvPr>
          <p:cNvSpPr/>
          <p:nvPr/>
        </p:nvSpPr>
        <p:spPr>
          <a:xfrm>
            <a:off x="0" y="3228877"/>
            <a:ext cx="225149" cy="9246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FCB103-8F7B-7D5C-DC04-2CF9AB57BF48}"/>
              </a:ext>
            </a:extLst>
          </p:cNvPr>
          <p:cNvSpPr/>
          <p:nvPr/>
        </p:nvSpPr>
        <p:spPr>
          <a:xfrm>
            <a:off x="0" y="4197355"/>
            <a:ext cx="206184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34934-E6E5-8FC5-91AD-B32F880DA6FD}"/>
              </a:ext>
            </a:extLst>
          </p:cNvPr>
          <p:cNvSpPr/>
          <p:nvPr/>
        </p:nvSpPr>
        <p:spPr>
          <a:xfrm>
            <a:off x="0" y="5241484"/>
            <a:ext cx="206184" cy="8959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CATBOOST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EA061E-F2E2-3076-1A84-77B170092055}"/>
              </a:ext>
            </a:extLst>
          </p:cNvPr>
          <p:cNvSpPr/>
          <p:nvPr/>
        </p:nvSpPr>
        <p:spPr>
          <a:xfrm>
            <a:off x="0" y="6216368"/>
            <a:ext cx="225149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 NEURAL NETWORK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2A960-C33F-5950-8735-57CABF40D744}"/>
              </a:ext>
            </a:extLst>
          </p:cNvPr>
          <p:cNvSpPr/>
          <p:nvPr/>
        </p:nvSpPr>
        <p:spPr>
          <a:xfrm>
            <a:off x="1853761" y="436005"/>
            <a:ext cx="360000" cy="270000"/>
          </a:xfrm>
          <a:prstGeom prst="rect">
            <a:avLst/>
          </a:prstGeom>
          <a:solidFill>
            <a:srgbClr val="FF0066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54307D-0E5B-EA6A-7202-05EA6ED6659A}"/>
              </a:ext>
            </a:extLst>
          </p:cNvPr>
          <p:cNvCxnSpPr>
            <a:cxnSpLocks/>
          </p:cNvCxnSpPr>
          <p:nvPr/>
        </p:nvCxnSpPr>
        <p:spPr>
          <a:xfrm>
            <a:off x="1853761" y="571005"/>
            <a:ext cx="360000" cy="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AE5D5-828C-EDFB-820C-9089B1CD1FB9}"/>
              </a:ext>
            </a:extLst>
          </p:cNvPr>
          <p:cNvSpPr/>
          <p:nvPr/>
        </p:nvSpPr>
        <p:spPr>
          <a:xfrm>
            <a:off x="2159474" y="443046"/>
            <a:ext cx="973662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mean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E864FD-E943-991A-46FA-1C3FD35BE41D}"/>
              </a:ext>
            </a:extLst>
          </p:cNvPr>
          <p:cNvSpPr/>
          <p:nvPr/>
        </p:nvSpPr>
        <p:spPr>
          <a:xfrm>
            <a:off x="2159474" y="569850"/>
            <a:ext cx="973662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B71365-5C25-5C6A-54C8-0FC344D181F1}"/>
              </a:ext>
            </a:extLst>
          </p:cNvPr>
          <p:cNvSpPr/>
          <p:nvPr/>
        </p:nvSpPr>
        <p:spPr>
          <a:xfrm>
            <a:off x="2159474" y="302572"/>
            <a:ext cx="973662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max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BB8DFA-CBEA-4C69-8252-9C7AE4D11183}"/>
              </a:ext>
            </a:extLst>
          </p:cNvPr>
          <p:cNvSpPr/>
          <p:nvPr/>
        </p:nvSpPr>
        <p:spPr>
          <a:xfrm>
            <a:off x="2582488" y="362341"/>
            <a:ext cx="663327" cy="4173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 Optuna’s trials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3141475-2AB4-D7D2-347D-2CDE4C8BE36A}"/>
              </a:ext>
            </a:extLst>
          </p:cNvPr>
          <p:cNvSpPr/>
          <p:nvPr/>
        </p:nvSpPr>
        <p:spPr>
          <a:xfrm>
            <a:off x="2462443" y="383348"/>
            <a:ext cx="175491" cy="375315"/>
          </a:xfrm>
          <a:prstGeom prst="rightBrace">
            <a:avLst>
              <a:gd name="adj1" fmla="val 56647"/>
              <a:gd name="adj2" fmla="val 50000"/>
            </a:avLst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7DE15F-B871-6761-9A9D-5B787AD99C89}"/>
              </a:ext>
            </a:extLst>
          </p:cNvPr>
          <p:cNvSpPr/>
          <p:nvPr/>
        </p:nvSpPr>
        <p:spPr>
          <a:xfrm>
            <a:off x="1779398" y="329731"/>
            <a:ext cx="1341007" cy="4680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0" name="Picture 69" descr="A graph with a red line&#10;&#10;AI-generated content may be incorrect.">
            <a:extLst>
              <a:ext uri="{FF2B5EF4-FFF2-40B4-BE49-F238E27FC236}">
                <a16:creationId xmlns:a16="http://schemas.microsoft.com/office/drawing/2014/main" id="{C7A54F7B-A6B7-2F7C-75BE-FC478732F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17" y="1240821"/>
            <a:ext cx="1080000" cy="1080000"/>
          </a:xfrm>
          <a:prstGeom prst="rect">
            <a:avLst/>
          </a:prstGeom>
        </p:spPr>
      </p:pic>
      <p:pic>
        <p:nvPicPr>
          <p:cNvPr id="68" name="Picture 67" descr="A graph with a red line&#10;&#10;AI-generated content may be incorrect.">
            <a:extLst>
              <a:ext uri="{FF2B5EF4-FFF2-40B4-BE49-F238E27FC236}">
                <a16:creationId xmlns:a16="http://schemas.microsoft.com/office/drawing/2014/main" id="{09663026-5104-3714-EE0D-DEF62CD0E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17" y="2220852"/>
            <a:ext cx="1080000" cy="1080000"/>
          </a:xfrm>
          <a:prstGeom prst="rect">
            <a:avLst/>
          </a:prstGeom>
        </p:spPr>
      </p:pic>
      <p:pic>
        <p:nvPicPr>
          <p:cNvPr id="66" name="Picture 65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523FDEF8-A6AE-F10D-315D-8F845FA37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17" y="3200175"/>
            <a:ext cx="1080000" cy="10800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11AD914C-7720-549A-E250-58DED5410A4E}"/>
              </a:ext>
            </a:extLst>
          </p:cNvPr>
          <p:cNvSpPr/>
          <p:nvPr/>
        </p:nvSpPr>
        <p:spPr>
          <a:xfrm>
            <a:off x="3470700" y="3188772"/>
            <a:ext cx="75309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C159F61B-13D6-FC87-C088-EF8823350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84" y="1240821"/>
            <a:ext cx="1080000" cy="1080000"/>
          </a:xfrm>
          <a:prstGeom prst="rect">
            <a:avLst/>
          </a:prstGeom>
        </p:spPr>
      </p:pic>
      <p:pic>
        <p:nvPicPr>
          <p:cNvPr id="59" name="Picture 58" descr="A graph with numbers and a red line&#10;&#10;AI-generated content may be incorrect.">
            <a:extLst>
              <a:ext uri="{FF2B5EF4-FFF2-40B4-BE49-F238E27FC236}">
                <a16:creationId xmlns:a16="http://schemas.microsoft.com/office/drawing/2014/main" id="{AFC73702-32AB-67E5-61EB-D530A5A51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84" y="2220852"/>
            <a:ext cx="1080000" cy="1080000"/>
          </a:xfrm>
          <a:prstGeom prst="rect">
            <a:avLst/>
          </a:prstGeom>
        </p:spPr>
      </p:pic>
      <p:pic>
        <p:nvPicPr>
          <p:cNvPr id="58" name="Picture 57" descr="A graph with a red line&#10;&#10;AI-generated content may be incorrect.">
            <a:extLst>
              <a:ext uri="{FF2B5EF4-FFF2-40B4-BE49-F238E27FC236}">
                <a16:creationId xmlns:a16="http://schemas.microsoft.com/office/drawing/2014/main" id="{B5B43274-81DB-5572-0BA7-204E4FC6C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84" y="3200175"/>
            <a:ext cx="1080000" cy="1080000"/>
          </a:xfrm>
          <a:prstGeom prst="rect">
            <a:avLst/>
          </a:prstGeom>
        </p:spPr>
      </p:pic>
      <p:pic>
        <p:nvPicPr>
          <p:cNvPr id="57" name="Picture 56" descr="A graph with a red line&#10;&#10;AI-generated content may be incorrect.">
            <a:extLst>
              <a:ext uri="{FF2B5EF4-FFF2-40B4-BE49-F238E27FC236}">
                <a16:creationId xmlns:a16="http://schemas.microsoft.com/office/drawing/2014/main" id="{8378E73D-C58B-DAF4-312C-8FA79947D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17" y="4178228"/>
            <a:ext cx="1080000" cy="1080000"/>
          </a:xfrm>
          <a:prstGeom prst="rect">
            <a:avLst/>
          </a:prstGeom>
        </p:spPr>
      </p:pic>
      <p:pic>
        <p:nvPicPr>
          <p:cNvPr id="62" name="Picture 61" descr="A graph with a pink line&#10;&#10;AI-generated content may be incorrect.">
            <a:extLst>
              <a:ext uri="{FF2B5EF4-FFF2-40B4-BE49-F238E27FC236}">
                <a16:creationId xmlns:a16="http://schemas.microsoft.com/office/drawing/2014/main" id="{0292A01D-77AF-8E55-FC51-6EFBBF4984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74" y="5149480"/>
            <a:ext cx="1140243" cy="1080000"/>
          </a:xfrm>
          <a:prstGeom prst="rect">
            <a:avLst/>
          </a:prstGeom>
        </p:spPr>
      </p:pic>
      <p:pic>
        <p:nvPicPr>
          <p:cNvPr id="61" name="Picture 60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AECAAD2D-348B-0D20-2572-314C10453A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74" y="6126368"/>
            <a:ext cx="1140243" cy="1080000"/>
          </a:xfrm>
          <a:prstGeom prst="rect">
            <a:avLst/>
          </a:prstGeom>
        </p:spPr>
      </p:pic>
      <p:pic>
        <p:nvPicPr>
          <p:cNvPr id="64" name="Picture 63" descr="A graph with numbers and a red line&#10;&#10;AI-generated content may be incorrect.">
            <a:extLst>
              <a:ext uri="{FF2B5EF4-FFF2-40B4-BE49-F238E27FC236}">
                <a16:creationId xmlns:a16="http://schemas.microsoft.com/office/drawing/2014/main" id="{8F8F19AB-2CB7-5610-60E2-473894C5E4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84" y="4178228"/>
            <a:ext cx="1080000" cy="1080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E433A89-43C0-4984-BEB0-19AE99E929FD}"/>
              </a:ext>
            </a:extLst>
          </p:cNvPr>
          <p:cNvSpPr/>
          <p:nvPr/>
        </p:nvSpPr>
        <p:spPr>
          <a:xfrm>
            <a:off x="3469206" y="6116925"/>
            <a:ext cx="92435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 descr="A graph with a pink line&#10;&#10;AI-generated content may be incorrect.">
            <a:extLst>
              <a:ext uri="{FF2B5EF4-FFF2-40B4-BE49-F238E27FC236}">
                <a16:creationId xmlns:a16="http://schemas.microsoft.com/office/drawing/2014/main" id="{4CF16B8C-F733-D7B3-7C6F-43FE38BEC0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41" y="5149480"/>
            <a:ext cx="1140243" cy="1080000"/>
          </a:xfrm>
          <a:prstGeom prst="rect">
            <a:avLst/>
          </a:prstGeom>
        </p:spPr>
      </p:pic>
      <p:pic>
        <p:nvPicPr>
          <p:cNvPr id="55" name="Picture 54" descr="A graph with a line&#10;&#10;AI-generated content may be incorrect.">
            <a:extLst>
              <a:ext uri="{FF2B5EF4-FFF2-40B4-BE49-F238E27FC236}">
                <a16:creationId xmlns:a16="http://schemas.microsoft.com/office/drawing/2014/main" id="{F7A05A37-9C32-AAE7-6D75-351F8D98DF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41" y="6126368"/>
            <a:ext cx="1140243" cy="1080000"/>
          </a:xfrm>
          <a:prstGeom prst="rect">
            <a:avLst/>
          </a:prstGeom>
        </p:spPr>
      </p:pic>
      <p:pic>
        <p:nvPicPr>
          <p:cNvPr id="54" name="Picture 53" descr="A graph with a red line&#10;&#10;AI-generated content may be incorrect.">
            <a:extLst>
              <a:ext uri="{FF2B5EF4-FFF2-40B4-BE49-F238E27FC236}">
                <a16:creationId xmlns:a16="http://schemas.microsoft.com/office/drawing/2014/main" id="{551FAFD8-9005-09F5-E92A-F98EE2EDDF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9" y="1240821"/>
            <a:ext cx="1080000" cy="1080000"/>
          </a:xfrm>
          <a:prstGeom prst="rect">
            <a:avLst/>
          </a:prstGeom>
        </p:spPr>
      </p:pic>
      <p:pic>
        <p:nvPicPr>
          <p:cNvPr id="53" name="Picture 52" descr="A graph with a red line&#10;&#10;AI-generated content may be incorrect.">
            <a:extLst>
              <a:ext uri="{FF2B5EF4-FFF2-40B4-BE49-F238E27FC236}">
                <a16:creationId xmlns:a16="http://schemas.microsoft.com/office/drawing/2014/main" id="{BC19351B-8E50-5DD0-4B14-54CB03A72D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9" y="2220852"/>
            <a:ext cx="1080000" cy="1080000"/>
          </a:xfrm>
          <a:prstGeom prst="rect">
            <a:avLst/>
          </a:prstGeom>
        </p:spPr>
      </p:pic>
      <p:pic>
        <p:nvPicPr>
          <p:cNvPr id="52" name="Picture 51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8BAA6933-5BC6-00EB-6E77-4706CAE2DA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9" y="3200175"/>
            <a:ext cx="1080000" cy="1080000"/>
          </a:xfrm>
          <a:prstGeom prst="rect">
            <a:avLst/>
          </a:prstGeom>
        </p:spPr>
      </p:pic>
      <p:pic>
        <p:nvPicPr>
          <p:cNvPr id="51" name="Picture 50" descr="A graph with a red line&#10;&#10;AI-generated content may be incorrect.">
            <a:extLst>
              <a:ext uri="{FF2B5EF4-FFF2-40B4-BE49-F238E27FC236}">
                <a16:creationId xmlns:a16="http://schemas.microsoft.com/office/drawing/2014/main" id="{4BB4DEAA-71A9-4BAA-FF33-844EE65671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9" y="4178228"/>
            <a:ext cx="1080000" cy="1080000"/>
          </a:xfrm>
          <a:prstGeom prst="rect">
            <a:avLst/>
          </a:prstGeom>
        </p:spPr>
      </p:pic>
      <p:pic>
        <p:nvPicPr>
          <p:cNvPr id="50" name="Picture 49" descr="A graph with a line&#10;&#10;AI-generated content may be incorrect.">
            <a:extLst>
              <a:ext uri="{FF2B5EF4-FFF2-40B4-BE49-F238E27FC236}">
                <a16:creationId xmlns:a16="http://schemas.microsoft.com/office/drawing/2014/main" id="{7010E090-BF38-6BE4-9B76-B7835269DB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5149480"/>
            <a:ext cx="1145839" cy="1080000"/>
          </a:xfrm>
          <a:prstGeom prst="rect">
            <a:avLst/>
          </a:prstGeom>
        </p:spPr>
      </p:pic>
      <p:pic>
        <p:nvPicPr>
          <p:cNvPr id="49" name="Picture 48" descr="A graph with a line&#10;&#10;AI-generated content may be incorrect.">
            <a:extLst>
              <a:ext uri="{FF2B5EF4-FFF2-40B4-BE49-F238E27FC236}">
                <a16:creationId xmlns:a16="http://schemas.microsoft.com/office/drawing/2014/main" id="{D4730B95-46E3-6D7E-3C7E-4A260472C7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6126368"/>
            <a:ext cx="1145839" cy="1080000"/>
          </a:xfrm>
          <a:prstGeom prst="rect">
            <a:avLst/>
          </a:prstGeom>
        </p:spPr>
      </p:pic>
      <p:pic>
        <p:nvPicPr>
          <p:cNvPr id="48" name="Picture 47" descr="A graph with a pink line&#10;&#10;AI-generated content may be incorrect.">
            <a:extLst>
              <a:ext uri="{FF2B5EF4-FFF2-40B4-BE49-F238E27FC236}">
                <a16:creationId xmlns:a16="http://schemas.microsoft.com/office/drawing/2014/main" id="{25D91DE8-74BF-9CCA-0327-6A30B11DFF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7" y="1240821"/>
            <a:ext cx="1127473" cy="1080000"/>
          </a:xfrm>
          <a:prstGeom prst="rect">
            <a:avLst/>
          </a:prstGeom>
        </p:spPr>
      </p:pic>
      <p:pic>
        <p:nvPicPr>
          <p:cNvPr id="47" name="Picture 46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6864734C-D236-B561-B5C3-DC0D5C9CDE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0" y="2220852"/>
            <a:ext cx="1080000" cy="1080000"/>
          </a:xfrm>
          <a:prstGeom prst="rect">
            <a:avLst/>
          </a:prstGeom>
        </p:spPr>
      </p:pic>
      <p:pic>
        <p:nvPicPr>
          <p:cNvPr id="46" name="Picture 45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E6FDD79D-6A2C-B20E-E52A-D83285B5F2B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0" y="3200175"/>
            <a:ext cx="1080000" cy="1080000"/>
          </a:xfrm>
          <a:prstGeom prst="rect">
            <a:avLst/>
          </a:prstGeom>
        </p:spPr>
      </p:pic>
      <p:pic>
        <p:nvPicPr>
          <p:cNvPr id="45" name="Picture 44" descr="A graph with a red line&#10;&#10;AI-generated content may be incorrect.">
            <a:extLst>
              <a:ext uri="{FF2B5EF4-FFF2-40B4-BE49-F238E27FC236}">
                <a16:creationId xmlns:a16="http://schemas.microsoft.com/office/drawing/2014/main" id="{96A70732-EBD3-AE9E-5D6F-1B8F220BDB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0" y="4178228"/>
            <a:ext cx="1080000" cy="1080000"/>
          </a:xfrm>
          <a:prstGeom prst="rect">
            <a:avLst/>
          </a:prstGeom>
        </p:spPr>
      </p:pic>
      <p:pic>
        <p:nvPicPr>
          <p:cNvPr id="44" name="Picture 43" descr="A graph with a line&#10;&#10;AI-generated content may be incorrect.">
            <a:extLst>
              <a:ext uri="{FF2B5EF4-FFF2-40B4-BE49-F238E27FC236}">
                <a16:creationId xmlns:a16="http://schemas.microsoft.com/office/drawing/2014/main" id="{95DDEF59-524B-6B40-5364-0C33003FF9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41" y="5149480"/>
            <a:ext cx="1145839" cy="1080000"/>
          </a:xfrm>
          <a:prstGeom prst="rect">
            <a:avLst/>
          </a:prstGeom>
        </p:spPr>
      </p:pic>
      <p:pic>
        <p:nvPicPr>
          <p:cNvPr id="43" name="Picture 42" descr="A pink graph with black text&#10;&#10;AI-generated content may be incorrect.">
            <a:extLst>
              <a:ext uri="{FF2B5EF4-FFF2-40B4-BE49-F238E27FC236}">
                <a16:creationId xmlns:a16="http://schemas.microsoft.com/office/drawing/2014/main" id="{BAEC278E-06B1-FC98-1349-E65A49320F5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41" y="6126368"/>
            <a:ext cx="1145839" cy="1080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759FCF0-A088-4365-A707-420A8A4F3CB8}"/>
              </a:ext>
            </a:extLst>
          </p:cNvPr>
          <p:cNvSpPr/>
          <p:nvPr/>
        </p:nvSpPr>
        <p:spPr>
          <a:xfrm>
            <a:off x="497220" y="1211528"/>
            <a:ext cx="3073919" cy="51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81B02D-E6FF-BA50-6AB9-3CB70971C58B}"/>
              </a:ext>
            </a:extLst>
          </p:cNvPr>
          <p:cNvSpPr/>
          <p:nvPr/>
        </p:nvSpPr>
        <p:spPr>
          <a:xfrm>
            <a:off x="3350287" y="1084691"/>
            <a:ext cx="321240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sz="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71305C2-FCBD-37DB-4CB5-230F48F94CD3}"/>
              </a:ext>
            </a:extLst>
          </p:cNvPr>
          <p:cNvSpPr/>
          <p:nvPr/>
        </p:nvSpPr>
        <p:spPr>
          <a:xfrm>
            <a:off x="3485253" y="2196469"/>
            <a:ext cx="104358" cy="54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C2A37EE-4179-8773-EECA-9FF4E0D55861}"/>
              </a:ext>
            </a:extLst>
          </p:cNvPr>
          <p:cNvSpPr/>
          <p:nvPr/>
        </p:nvSpPr>
        <p:spPr>
          <a:xfrm>
            <a:off x="1441200" y="2219910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259527B-5C0F-AF11-93C1-6AC15E479CF1}"/>
              </a:ext>
            </a:extLst>
          </p:cNvPr>
          <p:cNvSpPr/>
          <p:nvPr/>
        </p:nvSpPr>
        <p:spPr>
          <a:xfrm>
            <a:off x="2561584" y="2219910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CDFA7A-64F4-A4E2-D311-D90F70FB0CB6}"/>
              </a:ext>
            </a:extLst>
          </p:cNvPr>
          <p:cNvSpPr/>
          <p:nvPr/>
        </p:nvSpPr>
        <p:spPr>
          <a:xfrm>
            <a:off x="563694" y="2219910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3022537-2611-4783-9485-63C6A5D2EF29}"/>
              </a:ext>
            </a:extLst>
          </p:cNvPr>
          <p:cNvSpPr/>
          <p:nvPr/>
        </p:nvSpPr>
        <p:spPr>
          <a:xfrm>
            <a:off x="1434366" y="3198631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E80ACD-2628-5292-906C-ED2CE16BD2F1}"/>
              </a:ext>
            </a:extLst>
          </p:cNvPr>
          <p:cNvSpPr/>
          <p:nvPr/>
        </p:nvSpPr>
        <p:spPr>
          <a:xfrm>
            <a:off x="2554750" y="3201079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58CCFC-9FFB-3539-527A-8FA788D7717B}"/>
              </a:ext>
            </a:extLst>
          </p:cNvPr>
          <p:cNvSpPr/>
          <p:nvPr/>
        </p:nvSpPr>
        <p:spPr>
          <a:xfrm>
            <a:off x="556860" y="3200008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0DB7DF-0167-BC69-775A-12EBB397F252}"/>
              </a:ext>
            </a:extLst>
          </p:cNvPr>
          <p:cNvSpPr/>
          <p:nvPr/>
        </p:nvSpPr>
        <p:spPr>
          <a:xfrm>
            <a:off x="1434366" y="4176208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33AF5D-5FC6-3334-754F-042821EC8AA8}"/>
              </a:ext>
            </a:extLst>
          </p:cNvPr>
          <p:cNvSpPr/>
          <p:nvPr/>
        </p:nvSpPr>
        <p:spPr>
          <a:xfrm>
            <a:off x="2554750" y="4159544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530FCD-A9BC-68BB-85FD-11A016C952EE}"/>
              </a:ext>
            </a:extLst>
          </p:cNvPr>
          <p:cNvSpPr/>
          <p:nvPr/>
        </p:nvSpPr>
        <p:spPr>
          <a:xfrm>
            <a:off x="556860" y="4177132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D4ACCB5-28A8-AC8D-7449-2416970B3F18}"/>
              </a:ext>
            </a:extLst>
          </p:cNvPr>
          <p:cNvSpPr/>
          <p:nvPr/>
        </p:nvSpPr>
        <p:spPr>
          <a:xfrm>
            <a:off x="3494250" y="4169623"/>
            <a:ext cx="75309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0B480A-3232-431A-52D1-C40D7187B0AF}"/>
              </a:ext>
            </a:extLst>
          </p:cNvPr>
          <p:cNvSpPr/>
          <p:nvPr/>
        </p:nvSpPr>
        <p:spPr>
          <a:xfrm>
            <a:off x="1441344" y="5148538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4D5B9D5-66ED-3EFB-3406-179079CB72D9}"/>
              </a:ext>
            </a:extLst>
          </p:cNvPr>
          <p:cNvSpPr/>
          <p:nvPr/>
        </p:nvSpPr>
        <p:spPr>
          <a:xfrm>
            <a:off x="2561728" y="5148538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DBB1952-EC3D-F31C-2939-45E76E25866E}"/>
              </a:ext>
            </a:extLst>
          </p:cNvPr>
          <p:cNvSpPr/>
          <p:nvPr/>
        </p:nvSpPr>
        <p:spPr>
          <a:xfrm>
            <a:off x="563838" y="5148538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A798DBF-0357-D76F-93DF-5A61C76144C5}"/>
              </a:ext>
            </a:extLst>
          </p:cNvPr>
          <p:cNvSpPr/>
          <p:nvPr/>
        </p:nvSpPr>
        <p:spPr>
          <a:xfrm>
            <a:off x="3479880" y="5144896"/>
            <a:ext cx="75309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83CEEA-18C9-93AD-F3FC-41805E2806BB}"/>
              </a:ext>
            </a:extLst>
          </p:cNvPr>
          <p:cNvSpPr/>
          <p:nvPr/>
        </p:nvSpPr>
        <p:spPr>
          <a:xfrm>
            <a:off x="1434366" y="6125426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1A48BC4-6E7B-23A5-D744-47F954C1A206}"/>
              </a:ext>
            </a:extLst>
          </p:cNvPr>
          <p:cNvSpPr/>
          <p:nvPr/>
        </p:nvSpPr>
        <p:spPr>
          <a:xfrm>
            <a:off x="2554750" y="6125426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8353C98-9722-B323-3D3B-74C07F665DA6}"/>
              </a:ext>
            </a:extLst>
          </p:cNvPr>
          <p:cNvSpPr/>
          <p:nvPr/>
        </p:nvSpPr>
        <p:spPr>
          <a:xfrm>
            <a:off x="556860" y="6125426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49FAE4A-1F0E-4E9F-4F9C-1CA58CB152BA}"/>
              </a:ext>
            </a:extLst>
          </p:cNvPr>
          <p:cNvSpPr/>
          <p:nvPr/>
        </p:nvSpPr>
        <p:spPr>
          <a:xfrm>
            <a:off x="1329969" y="1067510"/>
            <a:ext cx="321240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sz="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AB99D2-C793-0505-FC29-FBE74637D7EC}"/>
              </a:ext>
            </a:extLst>
          </p:cNvPr>
          <p:cNvSpPr/>
          <p:nvPr/>
        </p:nvSpPr>
        <p:spPr>
          <a:xfrm>
            <a:off x="2419648" y="1084691"/>
            <a:ext cx="321240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sz="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30E9B19-F020-D6B3-44C6-20B22393D24E}"/>
              </a:ext>
            </a:extLst>
          </p:cNvPr>
          <p:cNvSpPr/>
          <p:nvPr/>
        </p:nvSpPr>
        <p:spPr>
          <a:xfrm>
            <a:off x="432947" y="1084691"/>
            <a:ext cx="321240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sz="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6" name="Picture 95" descr="A graph with a line&#10;&#10;AI-generated content may be incorrect.">
            <a:extLst>
              <a:ext uri="{FF2B5EF4-FFF2-40B4-BE49-F238E27FC236}">
                <a16:creationId xmlns:a16="http://schemas.microsoft.com/office/drawing/2014/main" id="{5D91A769-F9CD-F1DF-53AA-68E7C9BA98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b="10579"/>
          <a:stretch/>
        </p:blipFill>
        <p:spPr>
          <a:xfrm>
            <a:off x="712490" y="2269543"/>
            <a:ext cx="654064" cy="643830"/>
          </a:xfrm>
          <a:prstGeom prst="rect">
            <a:avLst/>
          </a:prstGeom>
        </p:spPr>
      </p:pic>
      <p:pic>
        <p:nvPicPr>
          <p:cNvPr id="98" name="Picture 97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3BF5C02E-E993-E8DF-9FA1-BB393E96D2D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b="9747"/>
          <a:stretch/>
        </p:blipFill>
        <p:spPr>
          <a:xfrm>
            <a:off x="712490" y="3270114"/>
            <a:ext cx="654064" cy="649824"/>
          </a:xfrm>
          <a:prstGeom prst="rect">
            <a:avLst/>
          </a:prstGeom>
        </p:spPr>
      </p:pic>
      <p:pic>
        <p:nvPicPr>
          <p:cNvPr id="100" name="Picture 99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4C1E09F5-6CCB-0C24-1BA9-7FA66AC50E7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7" b="9747"/>
          <a:stretch/>
        </p:blipFill>
        <p:spPr>
          <a:xfrm>
            <a:off x="712491" y="4229263"/>
            <a:ext cx="654063" cy="649824"/>
          </a:xfrm>
          <a:prstGeom prst="rect">
            <a:avLst/>
          </a:prstGeom>
        </p:spPr>
      </p:pic>
      <p:pic>
        <p:nvPicPr>
          <p:cNvPr id="102" name="Picture 101" descr="A graph with a line&#10;&#10;AI-generated content may be incorrect.">
            <a:extLst>
              <a:ext uri="{FF2B5EF4-FFF2-40B4-BE49-F238E27FC236}">
                <a16:creationId xmlns:a16="http://schemas.microsoft.com/office/drawing/2014/main" id="{D034EE85-7AA1-B96B-CA41-7932FE59F4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b="9055"/>
          <a:stretch/>
        </p:blipFill>
        <p:spPr>
          <a:xfrm>
            <a:off x="2724393" y="1276887"/>
            <a:ext cx="654825" cy="654807"/>
          </a:xfrm>
          <a:prstGeom prst="rect">
            <a:avLst/>
          </a:prstGeom>
        </p:spPr>
      </p:pic>
      <p:pic>
        <p:nvPicPr>
          <p:cNvPr id="104" name="Picture 103" descr="A graph with a line&#10;&#10;AI-generated content may be incorrect.">
            <a:extLst>
              <a:ext uri="{FF2B5EF4-FFF2-40B4-BE49-F238E27FC236}">
                <a16:creationId xmlns:a16="http://schemas.microsoft.com/office/drawing/2014/main" id="{C4DDBD1D-9D7A-07BB-F390-1DFD53B1BC4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b="9717"/>
          <a:stretch/>
        </p:blipFill>
        <p:spPr>
          <a:xfrm>
            <a:off x="2724392" y="2269543"/>
            <a:ext cx="654826" cy="650039"/>
          </a:xfrm>
          <a:prstGeom prst="rect">
            <a:avLst/>
          </a:prstGeom>
        </p:spPr>
      </p:pic>
      <p:pic>
        <p:nvPicPr>
          <p:cNvPr id="106" name="Picture 105" descr="A graph with a line&#10;&#10;AI-generated content may be incorrect.">
            <a:extLst>
              <a:ext uri="{FF2B5EF4-FFF2-40B4-BE49-F238E27FC236}">
                <a16:creationId xmlns:a16="http://schemas.microsoft.com/office/drawing/2014/main" id="{A69CF3DC-A42F-04E5-A1FA-A7AE4C8E7F9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b="10002"/>
          <a:stretch/>
        </p:blipFill>
        <p:spPr>
          <a:xfrm>
            <a:off x="2724392" y="3270114"/>
            <a:ext cx="654826" cy="647983"/>
          </a:xfrm>
          <a:prstGeom prst="rect">
            <a:avLst/>
          </a:prstGeom>
        </p:spPr>
      </p:pic>
      <p:pic>
        <p:nvPicPr>
          <p:cNvPr id="110" name="Picture 109" descr="A pink graph with white text&#10;&#10;AI-generated content may be incorrect.">
            <a:extLst>
              <a:ext uri="{FF2B5EF4-FFF2-40B4-BE49-F238E27FC236}">
                <a16:creationId xmlns:a16="http://schemas.microsoft.com/office/drawing/2014/main" id="{EED91AAA-6B22-7536-9DF8-ADC7E3E6ADE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 b="9055"/>
          <a:stretch/>
        </p:blipFill>
        <p:spPr>
          <a:xfrm>
            <a:off x="1601661" y="1276887"/>
            <a:ext cx="657063" cy="654807"/>
          </a:xfrm>
          <a:prstGeom prst="rect">
            <a:avLst/>
          </a:prstGeom>
        </p:spPr>
      </p:pic>
      <p:pic>
        <p:nvPicPr>
          <p:cNvPr id="112" name="Picture 111" descr="A graph with a line&#10;&#10;AI-generated content may be incorrect.">
            <a:extLst>
              <a:ext uri="{FF2B5EF4-FFF2-40B4-BE49-F238E27FC236}">
                <a16:creationId xmlns:a16="http://schemas.microsoft.com/office/drawing/2014/main" id="{9F116440-CC18-A7BC-26F8-3DF8E689A63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b="9407"/>
          <a:stretch/>
        </p:blipFill>
        <p:spPr>
          <a:xfrm>
            <a:off x="1600064" y="2269543"/>
            <a:ext cx="658660" cy="652271"/>
          </a:xfrm>
          <a:prstGeom prst="rect">
            <a:avLst/>
          </a:prstGeom>
        </p:spPr>
      </p:pic>
      <p:pic>
        <p:nvPicPr>
          <p:cNvPr id="114" name="Picture 113" descr="A graph with a line&#10;&#10;AI-generated content may be incorrect.">
            <a:extLst>
              <a:ext uri="{FF2B5EF4-FFF2-40B4-BE49-F238E27FC236}">
                <a16:creationId xmlns:a16="http://schemas.microsoft.com/office/drawing/2014/main" id="{2AC77BFA-3760-D057-4CFE-29D7D40E06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 b="10002"/>
          <a:stretch/>
        </p:blipFill>
        <p:spPr>
          <a:xfrm>
            <a:off x="1601660" y="3270114"/>
            <a:ext cx="657063" cy="647983"/>
          </a:xfrm>
          <a:prstGeom prst="rect">
            <a:avLst/>
          </a:prstGeom>
        </p:spPr>
      </p:pic>
      <p:pic>
        <p:nvPicPr>
          <p:cNvPr id="116" name="Picture 115" descr="A pink graph with a line&#10;&#10;AI-generated content may be incorrect.">
            <a:extLst>
              <a:ext uri="{FF2B5EF4-FFF2-40B4-BE49-F238E27FC236}">
                <a16:creationId xmlns:a16="http://schemas.microsoft.com/office/drawing/2014/main" id="{01AF573C-FCD1-8DF6-B573-C73A6A0B06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 b="9747"/>
          <a:stretch/>
        </p:blipFill>
        <p:spPr>
          <a:xfrm>
            <a:off x="1601660" y="4229263"/>
            <a:ext cx="657063" cy="649824"/>
          </a:xfrm>
          <a:prstGeom prst="rect">
            <a:avLst/>
          </a:prstGeom>
        </p:spPr>
      </p:pic>
      <p:pic>
        <p:nvPicPr>
          <p:cNvPr id="118" name="Picture 117" descr="A graph with a line showing the same size&#10;&#10;AI-generated content may be incorrect.">
            <a:extLst>
              <a:ext uri="{FF2B5EF4-FFF2-40B4-BE49-F238E27FC236}">
                <a16:creationId xmlns:a16="http://schemas.microsoft.com/office/drawing/2014/main" id="{00D5F821-33EA-B119-8DDB-A7F3B108B94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0" b="9055"/>
          <a:stretch/>
        </p:blipFill>
        <p:spPr>
          <a:xfrm>
            <a:off x="3631905" y="1276887"/>
            <a:ext cx="646348" cy="654807"/>
          </a:xfrm>
          <a:prstGeom prst="rect">
            <a:avLst/>
          </a:prstGeom>
        </p:spPr>
      </p:pic>
      <p:pic>
        <p:nvPicPr>
          <p:cNvPr id="120" name="Picture 119" descr="A pink graph with a line&#10;&#10;AI-generated content may be incorrect.">
            <a:extLst>
              <a:ext uri="{FF2B5EF4-FFF2-40B4-BE49-F238E27FC236}">
                <a16:creationId xmlns:a16="http://schemas.microsoft.com/office/drawing/2014/main" id="{058ED184-310A-EC15-6F67-3A6B3674051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b="10579"/>
          <a:stretch/>
        </p:blipFill>
        <p:spPr>
          <a:xfrm>
            <a:off x="3632022" y="2269543"/>
            <a:ext cx="646231" cy="643830"/>
          </a:xfrm>
          <a:prstGeom prst="rect">
            <a:avLst/>
          </a:prstGeom>
        </p:spPr>
      </p:pic>
      <p:pic>
        <p:nvPicPr>
          <p:cNvPr id="122" name="Picture 121" descr="A pink graph with a line&#10;&#10;AI-generated content may be incorrect.">
            <a:extLst>
              <a:ext uri="{FF2B5EF4-FFF2-40B4-BE49-F238E27FC236}">
                <a16:creationId xmlns:a16="http://schemas.microsoft.com/office/drawing/2014/main" id="{48FF95A6-0938-CAEB-4D13-51F8048AC41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b="10002"/>
          <a:stretch/>
        </p:blipFill>
        <p:spPr>
          <a:xfrm>
            <a:off x="3632021" y="3270114"/>
            <a:ext cx="646231" cy="647983"/>
          </a:xfrm>
          <a:prstGeom prst="rect">
            <a:avLst/>
          </a:prstGeom>
        </p:spPr>
      </p:pic>
      <p:pic>
        <p:nvPicPr>
          <p:cNvPr id="124" name="Picture 123" descr="A pink graph with a line&#10;&#10;AI-generated content may be incorrect.">
            <a:extLst>
              <a:ext uri="{FF2B5EF4-FFF2-40B4-BE49-F238E27FC236}">
                <a16:creationId xmlns:a16="http://schemas.microsoft.com/office/drawing/2014/main" id="{EBED67CD-1528-174A-564B-01F0809134D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b="9747"/>
          <a:stretch/>
        </p:blipFill>
        <p:spPr>
          <a:xfrm>
            <a:off x="3635219" y="4229263"/>
            <a:ext cx="643033" cy="649824"/>
          </a:xfrm>
          <a:prstGeom prst="rect">
            <a:avLst/>
          </a:prstGeom>
        </p:spPr>
      </p:pic>
      <p:pic>
        <p:nvPicPr>
          <p:cNvPr id="126" name="Picture 125" descr="A pink graph with a line&#10;&#10;AI-generated content may be incorrect.">
            <a:extLst>
              <a:ext uri="{FF2B5EF4-FFF2-40B4-BE49-F238E27FC236}">
                <a16:creationId xmlns:a16="http://schemas.microsoft.com/office/drawing/2014/main" id="{ED3F9EBC-45B9-11E9-5A1F-76C51046667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b="9754"/>
          <a:stretch/>
        </p:blipFill>
        <p:spPr>
          <a:xfrm>
            <a:off x="2724392" y="4229263"/>
            <a:ext cx="654826" cy="6497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04B7D87-D547-0A51-58DF-61B4E3D9E865}"/>
              </a:ext>
            </a:extLst>
          </p:cNvPr>
          <p:cNvSpPr/>
          <p:nvPr/>
        </p:nvSpPr>
        <p:spPr>
          <a:xfrm>
            <a:off x="2566262" y="4177150"/>
            <a:ext cx="104358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527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</Words>
  <Application>Microsoft Office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3</cp:revision>
  <dcterms:created xsi:type="dcterms:W3CDTF">2025-07-03T10:20:20Z</dcterms:created>
  <dcterms:modified xsi:type="dcterms:W3CDTF">2025-07-05T00:34:02Z</dcterms:modified>
</cp:coreProperties>
</file>